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y Grotesk Key Bold" panose="020B0604020202020204" charset="0"/>
      <p:regular r:id="rId8"/>
    </p:embeddedFont>
    <p:embeddedFont>
      <p:font typeface="Cy Grotesk Key Semi-Bold" panose="020B0604020202020204" charset="0"/>
      <p:regular r:id="rId9"/>
    </p:embeddedFont>
    <p:embeddedFont>
      <p:font typeface="Cy Grotesk Key Thin" panose="020B0604020202020204" charset="0"/>
      <p:regular r:id="rId10"/>
    </p:embeddedFont>
    <p:embeddedFont>
      <p:font typeface="Josefin Sans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1219" y="-4106338"/>
            <a:ext cx="10270076" cy="10270076"/>
          </a:xfrm>
          <a:custGeom>
            <a:avLst/>
            <a:gdLst/>
            <a:ahLst/>
            <a:cxnLst/>
            <a:rect l="l" t="t" r="r" b="b"/>
            <a:pathLst>
              <a:path w="10270076" h="10270076">
                <a:moveTo>
                  <a:pt x="0" y="0"/>
                </a:moveTo>
                <a:lnTo>
                  <a:pt x="10270075" y="0"/>
                </a:lnTo>
                <a:lnTo>
                  <a:pt x="10270075" y="10270076"/>
                </a:lnTo>
                <a:lnTo>
                  <a:pt x="0" y="1027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66449" y="4831113"/>
            <a:ext cx="10270076" cy="10270076"/>
          </a:xfrm>
          <a:custGeom>
            <a:avLst/>
            <a:gdLst/>
            <a:ahLst/>
            <a:cxnLst/>
            <a:rect l="l" t="t" r="r" b="b"/>
            <a:pathLst>
              <a:path w="10270076" h="10270076">
                <a:moveTo>
                  <a:pt x="0" y="0"/>
                </a:moveTo>
                <a:lnTo>
                  <a:pt x="10270075" y="0"/>
                </a:lnTo>
                <a:lnTo>
                  <a:pt x="10270075" y="10270076"/>
                </a:lnTo>
                <a:lnTo>
                  <a:pt x="0" y="1027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9557" y="4412843"/>
            <a:ext cx="9088887" cy="130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6"/>
              </a:lnSpc>
              <a:spcBef>
                <a:spcPct val="0"/>
              </a:spcBef>
            </a:pPr>
            <a:r>
              <a:rPr lang="en-US" sz="7654">
                <a:solidFill>
                  <a:srgbClr val="FFFFFF"/>
                </a:solidFill>
                <a:latin typeface="Cy Grotesk Key Semi-Bold"/>
              </a:rPr>
              <a:t>PORTOFOLIO</a:t>
            </a:r>
          </a:p>
        </p:txBody>
      </p:sp>
      <p:sp>
        <p:nvSpPr>
          <p:cNvPr id="6" name="AutoShape 6"/>
          <p:cNvSpPr/>
          <p:nvPr/>
        </p:nvSpPr>
        <p:spPr>
          <a:xfrm>
            <a:off x="12033885" y="9149590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0" y="1192029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033885" y="9149590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1192029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82003" y="1573001"/>
            <a:ext cx="13457222" cy="7082146"/>
          </a:xfrm>
          <a:custGeom>
            <a:avLst/>
            <a:gdLst/>
            <a:ahLst/>
            <a:cxnLst/>
            <a:rect l="l" t="t" r="r" b="b"/>
            <a:pathLst>
              <a:path w="13457222" h="7082146">
                <a:moveTo>
                  <a:pt x="0" y="0"/>
                </a:moveTo>
                <a:lnTo>
                  <a:pt x="13457222" y="0"/>
                </a:lnTo>
                <a:lnTo>
                  <a:pt x="13457222" y="7082145"/>
                </a:lnTo>
                <a:lnTo>
                  <a:pt x="0" y="708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88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622" y="279843"/>
            <a:ext cx="8742997" cy="83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y Grotesk Key Bold"/>
              </a:rPr>
              <a:t>EXTERIOR ELEVATION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89662" y="4755537"/>
            <a:ext cx="3056685" cy="15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14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14239225" y="1019230"/>
            <a:ext cx="4048775" cy="8576343"/>
            <a:chOff x="0" y="0"/>
            <a:chExt cx="4376176" cy="8895080"/>
          </a:xfrm>
        </p:grpSpPr>
        <p:sp>
          <p:nvSpPr>
            <p:cNvPr id="9" name="Freeform 9"/>
            <p:cNvSpPr/>
            <p:nvPr/>
          </p:nvSpPr>
          <p:spPr>
            <a:xfrm>
              <a:off x="44450" y="-1270"/>
              <a:ext cx="4287276" cy="8401836"/>
            </a:xfrm>
            <a:custGeom>
              <a:avLst/>
              <a:gdLst/>
              <a:ahLst/>
              <a:cxnLst/>
              <a:rect l="l" t="t" r="r" b="b"/>
              <a:pathLst>
                <a:path w="4287276" h="8401836">
                  <a:moveTo>
                    <a:pt x="1456212" y="186690"/>
                  </a:moveTo>
                  <a:cubicBezTo>
                    <a:pt x="1449359" y="191770"/>
                    <a:pt x="1482100" y="187960"/>
                    <a:pt x="1495044" y="189230"/>
                  </a:cubicBezTo>
                  <a:cubicBezTo>
                    <a:pt x="1499612" y="189230"/>
                    <a:pt x="1494283" y="193040"/>
                    <a:pt x="1510272" y="191770"/>
                  </a:cubicBezTo>
                  <a:cubicBezTo>
                    <a:pt x="1510272" y="190500"/>
                    <a:pt x="1523978" y="190500"/>
                    <a:pt x="1526262" y="189230"/>
                  </a:cubicBezTo>
                  <a:cubicBezTo>
                    <a:pt x="1508749" y="187960"/>
                    <a:pt x="1488191" y="186690"/>
                    <a:pt x="1456212" y="186690"/>
                  </a:cubicBezTo>
                  <a:close/>
                  <a:moveTo>
                    <a:pt x="1549866" y="182880"/>
                  </a:moveTo>
                  <a:cubicBezTo>
                    <a:pt x="1523216" y="184150"/>
                    <a:pt x="1513318" y="181610"/>
                    <a:pt x="1495805" y="184150"/>
                  </a:cubicBezTo>
                  <a:cubicBezTo>
                    <a:pt x="1503419" y="186690"/>
                    <a:pt x="1551389" y="184150"/>
                    <a:pt x="1557480" y="186690"/>
                  </a:cubicBezTo>
                  <a:cubicBezTo>
                    <a:pt x="1541490" y="185420"/>
                    <a:pt x="1520171" y="189230"/>
                    <a:pt x="1541490" y="189230"/>
                  </a:cubicBezTo>
                  <a:cubicBezTo>
                    <a:pt x="1546820" y="185420"/>
                    <a:pt x="1558241" y="190500"/>
                    <a:pt x="1572708" y="189230"/>
                  </a:cubicBezTo>
                  <a:cubicBezTo>
                    <a:pt x="1576515" y="185420"/>
                    <a:pt x="1551389" y="186690"/>
                    <a:pt x="1549866" y="182880"/>
                  </a:cubicBezTo>
                  <a:close/>
                  <a:moveTo>
                    <a:pt x="2020420" y="55880"/>
                  </a:moveTo>
                  <a:lnTo>
                    <a:pt x="1966360" y="55880"/>
                  </a:lnTo>
                  <a:cubicBezTo>
                    <a:pt x="1961791" y="60960"/>
                    <a:pt x="2018136" y="58420"/>
                    <a:pt x="2020420" y="55880"/>
                  </a:cubicBezTo>
                  <a:close/>
                  <a:moveTo>
                    <a:pt x="1259767" y="57150"/>
                  </a:moveTo>
                  <a:cubicBezTo>
                    <a:pt x="1288701" y="55880"/>
                    <a:pt x="1336670" y="59690"/>
                    <a:pt x="1352659" y="55880"/>
                  </a:cubicBezTo>
                  <a:cubicBezTo>
                    <a:pt x="1324487" y="57150"/>
                    <a:pt x="1275757" y="54610"/>
                    <a:pt x="1259767" y="57150"/>
                  </a:cubicBezTo>
                  <a:close/>
                  <a:moveTo>
                    <a:pt x="1423471" y="199390"/>
                  </a:moveTo>
                  <a:lnTo>
                    <a:pt x="1404436" y="199390"/>
                  </a:lnTo>
                  <a:cubicBezTo>
                    <a:pt x="1398344" y="199390"/>
                    <a:pt x="1393776" y="199390"/>
                    <a:pt x="1392253" y="200660"/>
                  </a:cubicBezTo>
                  <a:cubicBezTo>
                    <a:pt x="1414334" y="201930"/>
                    <a:pt x="1380070" y="203200"/>
                    <a:pt x="1383877" y="204470"/>
                  </a:cubicBezTo>
                  <a:lnTo>
                    <a:pt x="1407481" y="204470"/>
                  </a:lnTo>
                  <a:cubicBezTo>
                    <a:pt x="1403674" y="201930"/>
                    <a:pt x="1413573" y="201930"/>
                    <a:pt x="1419664" y="200660"/>
                  </a:cubicBezTo>
                  <a:cubicBezTo>
                    <a:pt x="1428039" y="201930"/>
                    <a:pt x="1433369" y="201930"/>
                    <a:pt x="1440983" y="200660"/>
                  </a:cubicBezTo>
                  <a:cubicBezTo>
                    <a:pt x="1440222" y="200660"/>
                    <a:pt x="1431847" y="199390"/>
                    <a:pt x="1423471" y="199390"/>
                  </a:cubicBezTo>
                  <a:close/>
                  <a:moveTo>
                    <a:pt x="1581084" y="176530"/>
                  </a:moveTo>
                  <a:cubicBezTo>
                    <a:pt x="1594789" y="179070"/>
                    <a:pt x="1619916" y="180340"/>
                    <a:pt x="1642758" y="177800"/>
                  </a:cubicBezTo>
                  <a:cubicBezTo>
                    <a:pt x="1661032" y="181610"/>
                    <a:pt x="1666362" y="186690"/>
                    <a:pt x="1712047" y="186690"/>
                  </a:cubicBezTo>
                  <a:cubicBezTo>
                    <a:pt x="1722707" y="185420"/>
                    <a:pt x="1713570" y="181610"/>
                    <a:pt x="1728037" y="181610"/>
                  </a:cubicBezTo>
                  <a:cubicBezTo>
                    <a:pt x="1724230" y="185420"/>
                    <a:pt x="1748595" y="185420"/>
                    <a:pt x="1750879" y="187960"/>
                  </a:cubicBezTo>
                  <a:cubicBezTo>
                    <a:pt x="1741742" y="187960"/>
                    <a:pt x="1702910" y="187960"/>
                    <a:pt x="1727275" y="189230"/>
                  </a:cubicBezTo>
                  <a:lnTo>
                    <a:pt x="1804940" y="189230"/>
                  </a:lnTo>
                  <a:cubicBezTo>
                    <a:pt x="1815599" y="187960"/>
                    <a:pt x="1806463" y="184150"/>
                    <a:pt x="1820929" y="184150"/>
                  </a:cubicBezTo>
                  <a:cubicBezTo>
                    <a:pt x="1845295" y="185420"/>
                    <a:pt x="1841488" y="185420"/>
                    <a:pt x="1859762" y="182880"/>
                  </a:cubicBezTo>
                  <a:cubicBezTo>
                    <a:pt x="1860523" y="185420"/>
                    <a:pt x="1858239" y="187960"/>
                    <a:pt x="1874990" y="186690"/>
                  </a:cubicBezTo>
                  <a:cubicBezTo>
                    <a:pt x="1881842" y="181610"/>
                    <a:pt x="1885650" y="180340"/>
                    <a:pt x="1891741" y="176530"/>
                  </a:cubicBezTo>
                  <a:cubicBezTo>
                    <a:pt x="1900878" y="176530"/>
                    <a:pt x="1913822" y="176530"/>
                    <a:pt x="1914584" y="177800"/>
                  </a:cubicBezTo>
                  <a:cubicBezTo>
                    <a:pt x="1897832" y="180340"/>
                    <a:pt x="1902401" y="185420"/>
                    <a:pt x="1882604" y="186690"/>
                  </a:cubicBezTo>
                  <a:cubicBezTo>
                    <a:pt x="1926005" y="186690"/>
                    <a:pt x="1919913" y="176530"/>
                    <a:pt x="1945801" y="172720"/>
                  </a:cubicBezTo>
                  <a:cubicBezTo>
                    <a:pt x="1951893" y="172720"/>
                    <a:pt x="1961030" y="172720"/>
                    <a:pt x="1961791" y="171450"/>
                  </a:cubicBezTo>
                  <a:cubicBezTo>
                    <a:pt x="1938949" y="172720"/>
                    <a:pt x="1929812" y="170180"/>
                    <a:pt x="1915345" y="170180"/>
                  </a:cubicBezTo>
                  <a:cubicBezTo>
                    <a:pt x="1895548" y="170180"/>
                    <a:pt x="1885650" y="173990"/>
                    <a:pt x="1861284" y="171450"/>
                  </a:cubicBezTo>
                  <a:cubicBezTo>
                    <a:pt x="1849863" y="176530"/>
                    <a:pt x="1878036" y="175260"/>
                    <a:pt x="1875751" y="180340"/>
                  </a:cubicBezTo>
                  <a:cubicBezTo>
                    <a:pt x="1865091" y="181610"/>
                    <a:pt x="1858239" y="177800"/>
                    <a:pt x="1860523" y="177800"/>
                  </a:cubicBezTo>
                  <a:cubicBezTo>
                    <a:pt x="1823975" y="177800"/>
                    <a:pt x="1795041" y="185420"/>
                    <a:pt x="1751641" y="181610"/>
                  </a:cubicBezTo>
                  <a:cubicBezTo>
                    <a:pt x="1751641" y="176530"/>
                    <a:pt x="1718138" y="176530"/>
                    <a:pt x="1689966" y="176530"/>
                  </a:cubicBezTo>
                  <a:cubicBezTo>
                    <a:pt x="1687682" y="179070"/>
                    <a:pt x="1699864" y="179070"/>
                    <a:pt x="1705194" y="180340"/>
                  </a:cubicBezTo>
                  <a:cubicBezTo>
                    <a:pt x="1670169" y="179070"/>
                    <a:pt x="1616870" y="172720"/>
                    <a:pt x="1581084" y="176530"/>
                  </a:cubicBezTo>
                  <a:close/>
                  <a:moveTo>
                    <a:pt x="681853" y="168910"/>
                  </a:moveTo>
                  <a:cubicBezTo>
                    <a:pt x="678807" y="175260"/>
                    <a:pt x="649112" y="167640"/>
                    <a:pt x="643021" y="171450"/>
                  </a:cubicBezTo>
                  <a:cubicBezTo>
                    <a:pt x="657488" y="172720"/>
                    <a:pt x="662056" y="173990"/>
                    <a:pt x="681092" y="173990"/>
                  </a:cubicBezTo>
                  <a:cubicBezTo>
                    <a:pt x="683376" y="173990"/>
                    <a:pt x="700888" y="168910"/>
                    <a:pt x="681853" y="168910"/>
                  </a:cubicBezTo>
                  <a:close/>
                  <a:moveTo>
                    <a:pt x="2111790" y="71120"/>
                  </a:moveTo>
                  <a:cubicBezTo>
                    <a:pt x="2085140" y="69850"/>
                    <a:pt x="2078288" y="66040"/>
                    <a:pt x="2042501" y="67310"/>
                  </a:cubicBezTo>
                  <a:cubicBezTo>
                    <a:pt x="2032603" y="72390"/>
                    <a:pt x="2110267" y="71120"/>
                    <a:pt x="2111790" y="71120"/>
                  </a:cubicBezTo>
                  <a:close/>
                  <a:moveTo>
                    <a:pt x="2864068" y="74930"/>
                  </a:moveTo>
                  <a:cubicBezTo>
                    <a:pt x="2865591" y="71120"/>
                    <a:pt x="2845794" y="71120"/>
                    <a:pt x="2825997" y="71120"/>
                  </a:cubicBezTo>
                  <a:cubicBezTo>
                    <a:pt x="2821428" y="74930"/>
                    <a:pt x="2841987" y="74930"/>
                    <a:pt x="2864068" y="74930"/>
                  </a:cubicBezTo>
                  <a:close/>
                  <a:moveTo>
                    <a:pt x="2445290" y="74930"/>
                  </a:moveTo>
                  <a:cubicBezTo>
                    <a:pt x="2417117" y="74930"/>
                    <a:pt x="2417117" y="71120"/>
                    <a:pt x="2391229" y="71120"/>
                  </a:cubicBezTo>
                  <a:cubicBezTo>
                    <a:pt x="2382092" y="76200"/>
                    <a:pt x="2420163" y="73660"/>
                    <a:pt x="2414071" y="77470"/>
                  </a:cubicBezTo>
                  <a:cubicBezTo>
                    <a:pt x="2431584" y="77470"/>
                    <a:pt x="2443006" y="77470"/>
                    <a:pt x="2445290" y="74930"/>
                  </a:cubicBezTo>
                  <a:close/>
                  <a:moveTo>
                    <a:pt x="2508487" y="59690"/>
                  </a:moveTo>
                  <a:cubicBezTo>
                    <a:pt x="2504680" y="54610"/>
                    <a:pt x="2462802" y="57150"/>
                    <a:pt x="2431584" y="57150"/>
                  </a:cubicBezTo>
                  <a:cubicBezTo>
                    <a:pt x="2400366" y="57150"/>
                    <a:pt x="2363057" y="58420"/>
                    <a:pt x="2346306" y="55880"/>
                  </a:cubicBezTo>
                  <a:cubicBezTo>
                    <a:pt x="2359250" y="63500"/>
                    <a:pt x="2458234" y="58420"/>
                    <a:pt x="2508487" y="59690"/>
                  </a:cubicBezTo>
                  <a:close/>
                  <a:moveTo>
                    <a:pt x="2383615" y="68580"/>
                  </a:moveTo>
                  <a:cubicBezTo>
                    <a:pt x="2390468" y="63500"/>
                    <a:pt x="2335646" y="67310"/>
                    <a:pt x="2329555" y="64770"/>
                  </a:cubicBezTo>
                  <a:cubicBezTo>
                    <a:pt x="2332600" y="68580"/>
                    <a:pt x="2287677" y="63500"/>
                    <a:pt x="2290723" y="67310"/>
                  </a:cubicBezTo>
                  <a:cubicBezTo>
                    <a:pt x="2329555" y="66040"/>
                    <a:pt x="2350874" y="68580"/>
                    <a:pt x="2383615" y="68580"/>
                  </a:cubicBezTo>
                  <a:close/>
                  <a:moveTo>
                    <a:pt x="1479816" y="184150"/>
                  </a:moveTo>
                  <a:cubicBezTo>
                    <a:pt x="1487430" y="182880"/>
                    <a:pt x="1487430" y="179070"/>
                    <a:pt x="1503420" y="179070"/>
                  </a:cubicBezTo>
                  <a:cubicBezTo>
                    <a:pt x="1521693" y="177800"/>
                    <a:pt x="1559764" y="182880"/>
                    <a:pt x="1542252" y="179070"/>
                  </a:cubicBezTo>
                  <a:cubicBezTo>
                    <a:pt x="1523216" y="173990"/>
                    <a:pt x="1488191" y="176530"/>
                    <a:pt x="1472202" y="180340"/>
                  </a:cubicBezTo>
                  <a:cubicBezTo>
                    <a:pt x="1453166" y="176530"/>
                    <a:pt x="1431847" y="175260"/>
                    <a:pt x="1409766" y="180340"/>
                  </a:cubicBezTo>
                  <a:cubicBezTo>
                    <a:pt x="1449359" y="179070"/>
                    <a:pt x="1447836" y="184150"/>
                    <a:pt x="1479816" y="184150"/>
                  </a:cubicBezTo>
                  <a:close/>
                  <a:moveTo>
                    <a:pt x="2366864" y="77470"/>
                  </a:moveTo>
                  <a:cubicBezTo>
                    <a:pt x="2367625" y="72390"/>
                    <a:pt x="2338691" y="73660"/>
                    <a:pt x="2312803" y="73660"/>
                  </a:cubicBezTo>
                  <a:cubicBezTo>
                    <a:pt x="2310519" y="77470"/>
                    <a:pt x="2354681" y="74930"/>
                    <a:pt x="2366864" y="77470"/>
                  </a:cubicBezTo>
                  <a:close/>
                  <a:moveTo>
                    <a:pt x="1353421" y="205740"/>
                  </a:moveTo>
                  <a:lnTo>
                    <a:pt x="1377025" y="205740"/>
                  </a:lnTo>
                  <a:lnTo>
                    <a:pt x="1377786" y="200660"/>
                  </a:lnTo>
                  <a:lnTo>
                    <a:pt x="1354182" y="200660"/>
                  </a:lnTo>
                  <a:cubicBezTo>
                    <a:pt x="1352659" y="203200"/>
                    <a:pt x="1366365" y="203200"/>
                    <a:pt x="1353421" y="205740"/>
                  </a:cubicBezTo>
                  <a:close/>
                  <a:moveTo>
                    <a:pt x="1377786" y="191770"/>
                  </a:moveTo>
                  <a:cubicBezTo>
                    <a:pt x="1399867" y="190500"/>
                    <a:pt x="1410527" y="190500"/>
                    <a:pt x="1431847" y="191770"/>
                  </a:cubicBezTo>
                  <a:cubicBezTo>
                    <a:pt x="1441745" y="186690"/>
                    <a:pt x="1369411" y="185420"/>
                    <a:pt x="1377786" y="191770"/>
                  </a:cubicBezTo>
                  <a:close/>
                  <a:moveTo>
                    <a:pt x="1048093" y="156210"/>
                  </a:moveTo>
                  <a:cubicBezTo>
                    <a:pt x="1025251" y="156210"/>
                    <a:pt x="984135" y="153670"/>
                    <a:pt x="962815" y="157480"/>
                  </a:cubicBezTo>
                  <a:cubicBezTo>
                    <a:pt x="951394" y="157480"/>
                    <a:pt x="938450" y="151130"/>
                    <a:pt x="939211" y="157480"/>
                  </a:cubicBezTo>
                  <a:cubicBezTo>
                    <a:pt x="964338" y="161290"/>
                    <a:pt x="1028297" y="158750"/>
                    <a:pt x="1048093" y="156210"/>
                  </a:cubicBezTo>
                  <a:close/>
                  <a:moveTo>
                    <a:pt x="1390730" y="287020"/>
                  </a:moveTo>
                  <a:cubicBezTo>
                    <a:pt x="1400628" y="288290"/>
                    <a:pt x="1418141" y="288290"/>
                    <a:pt x="1419664" y="285750"/>
                  </a:cubicBezTo>
                  <a:cubicBezTo>
                    <a:pt x="1409004" y="285750"/>
                    <a:pt x="1393014" y="285750"/>
                    <a:pt x="1390730" y="287020"/>
                  </a:cubicBezTo>
                  <a:close/>
                  <a:moveTo>
                    <a:pt x="1434131" y="266700"/>
                  </a:moveTo>
                  <a:cubicBezTo>
                    <a:pt x="1432608" y="267970"/>
                    <a:pt x="1428039" y="267970"/>
                    <a:pt x="1419664" y="267970"/>
                  </a:cubicBezTo>
                  <a:lnTo>
                    <a:pt x="1419664" y="271780"/>
                  </a:lnTo>
                  <a:lnTo>
                    <a:pt x="1441745" y="271780"/>
                  </a:lnTo>
                  <a:cubicBezTo>
                    <a:pt x="1440222" y="270510"/>
                    <a:pt x="1444029" y="266700"/>
                    <a:pt x="1434131" y="266700"/>
                  </a:cubicBezTo>
                  <a:close/>
                  <a:moveTo>
                    <a:pt x="2887672" y="57150"/>
                  </a:moveTo>
                  <a:cubicBezTo>
                    <a:pt x="2877012" y="57150"/>
                    <a:pt x="2861022" y="57150"/>
                    <a:pt x="2858738" y="58420"/>
                  </a:cubicBezTo>
                  <a:cubicBezTo>
                    <a:pt x="2867875" y="59690"/>
                    <a:pt x="2885387" y="59690"/>
                    <a:pt x="2887672" y="57150"/>
                  </a:cubicBezTo>
                  <a:close/>
                  <a:moveTo>
                    <a:pt x="2376001" y="50800"/>
                  </a:moveTo>
                  <a:cubicBezTo>
                    <a:pt x="2412549" y="60960"/>
                    <a:pt x="2508487" y="55880"/>
                    <a:pt x="2558741" y="55880"/>
                  </a:cubicBezTo>
                  <a:cubicBezTo>
                    <a:pt x="2601380" y="55880"/>
                    <a:pt x="2649349" y="59690"/>
                    <a:pt x="2690465" y="55880"/>
                  </a:cubicBezTo>
                  <a:cubicBezTo>
                    <a:pt x="2678283" y="53340"/>
                    <a:pt x="2637166" y="57150"/>
                    <a:pt x="2639450" y="52070"/>
                  </a:cubicBezTo>
                  <a:cubicBezTo>
                    <a:pt x="2648587" y="53340"/>
                    <a:pt x="2682851" y="54610"/>
                    <a:pt x="2683613" y="50800"/>
                  </a:cubicBezTo>
                  <a:cubicBezTo>
                    <a:pt x="2669907" y="48260"/>
                    <a:pt x="2635643" y="49530"/>
                    <a:pt x="2610517" y="49530"/>
                  </a:cubicBezTo>
                  <a:cubicBezTo>
                    <a:pt x="2596050" y="49530"/>
                    <a:pt x="2601380" y="45720"/>
                    <a:pt x="2581583" y="46990"/>
                  </a:cubicBezTo>
                  <a:cubicBezTo>
                    <a:pt x="2583106" y="49530"/>
                    <a:pt x="2555695" y="46990"/>
                    <a:pt x="2545035" y="48260"/>
                  </a:cubicBezTo>
                  <a:cubicBezTo>
                    <a:pt x="2512294" y="45720"/>
                    <a:pt x="2460518" y="44450"/>
                    <a:pt x="2413310" y="45720"/>
                  </a:cubicBezTo>
                  <a:cubicBezTo>
                    <a:pt x="2382854" y="46990"/>
                    <a:pt x="2344021" y="48260"/>
                    <a:pt x="2333362" y="50800"/>
                  </a:cubicBezTo>
                  <a:cubicBezTo>
                    <a:pt x="2355443" y="52070"/>
                    <a:pt x="2349352" y="50800"/>
                    <a:pt x="2376001" y="50800"/>
                  </a:cubicBezTo>
                  <a:close/>
                  <a:moveTo>
                    <a:pt x="2463564" y="48260"/>
                  </a:moveTo>
                  <a:cubicBezTo>
                    <a:pt x="2458234" y="52070"/>
                    <a:pt x="2422447" y="53340"/>
                    <a:pt x="2404935" y="50800"/>
                  </a:cubicBezTo>
                  <a:cubicBezTo>
                    <a:pt x="2407219" y="46990"/>
                    <a:pt x="2441483" y="49530"/>
                    <a:pt x="2463564" y="48260"/>
                  </a:cubicBezTo>
                  <a:close/>
                  <a:moveTo>
                    <a:pt x="2668384" y="44450"/>
                  </a:moveTo>
                  <a:cubicBezTo>
                    <a:pt x="2663054" y="44450"/>
                    <a:pt x="2660009" y="43180"/>
                    <a:pt x="2660770" y="41910"/>
                  </a:cubicBezTo>
                  <a:cubicBezTo>
                    <a:pt x="2639450" y="43180"/>
                    <a:pt x="2638689" y="43180"/>
                    <a:pt x="2616608" y="41910"/>
                  </a:cubicBezTo>
                  <a:cubicBezTo>
                    <a:pt x="2612039" y="45720"/>
                    <a:pt x="2659247" y="48260"/>
                    <a:pt x="2668384" y="44450"/>
                  </a:cubicBezTo>
                  <a:close/>
                  <a:moveTo>
                    <a:pt x="3602640" y="254000"/>
                  </a:moveTo>
                  <a:cubicBezTo>
                    <a:pt x="3601879" y="247650"/>
                    <a:pt x="3556194" y="250190"/>
                    <a:pt x="3529544" y="248920"/>
                  </a:cubicBezTo>
                  <a:cubicBezTo>
                    <a:pt x="3512032" y="248920"/>
                    <a:pt x="3533351" y="242570"/>
                    <a:pt x="3507463" y="245110"/>
                  </a:cubicBezTo>
                  <a:cubicBezTo>
                    <a:pt x="3477768" y="245110"/>
                    <a:pt x="3461017" y="246380"/>
                    <a:pt x="3441981" y="247650"/>
                  </a:cubicBezTo>
                  <a:cubicBezTo>
                    <a:pt x="3298835" y="245110"/>
                    <a:pt x="3164827" y="246380"/>
                    <a:pt x="3025488" y="248920"/>
                  </a:cubicBezTo>
                  <a:cubicBezTo>
                    <a:pt x="2966097" y="255270"/>
                    <a:pt x="2887672" y="251460"/>
                    <a:pt x="2820667" y="254000"/>
                  </a:cubicBezTo>
                  <a:cubicBezTo>
                    <a:pt x="2802393" y="255270"/>
                    <a:pt x="2792495" y="256540"/>
                    <a:pt x="2776505" y="256540"/>
                  </a:cubicBezTo>
                  <a:cubicBezTo>
                    <a:pt x="2727775" y="257810"/>
                    <a:pt x="2682851" y="256540"/>
                    <a:pt x="2652394" y="257810"/>
                  </a:cubicBezTo>
                  <a:cubicBezTo>
                    <a:pt x="2605948" y="259080"/>
                    <a:pt x="2570162" y="260350"/>
                    <a:pt x="2528284" y="261620"/>
                  </a:cubicBezTo>
                  <a:cubicBezTo>
                    <a:pt x="2477269" y="262890"/>
                    <a:pt x="2427777" y="262890"/>
                    <a:pt x="2375240" y="264160"/>
                  </a:cubicBezTo>
                  <a:cubicBezTo>
                    <a:pt x="2348590" y="264160"/>
                    <a:pt x="2326509" y="266700"/>
                    <a:pt x="2302144" y="266700"/>
                  </a:cubicBezTo>
                  <a:cubicBezTo>
                    <a:pt x="2281585" y="266700"/>
                    <a:pt x="2257220" y="265430"/>
                    <a:pt x="2236662" y="265430"/>
                  </a:cubicBezTo>
                  <a:cubicBezTo>
                    <a:pt x="2200875" y="265430"/>
                    <a:pt x="2162805" y="269240"/>
                    <a:pt x="2127018" y="269240"/>
                  </a:cubicBezTo>
                  <a:cubicBezTo>
                    <a:pt x="2114074" y="269240"/>
                    <a:pt x="2098846" y="267970"/>
                    <a:pt x="2082856" y="267970"/>
                  </a:cubicBezTo>
                  <a:cubicBezTo>
                    <a:pt x="2067628" y="267970"/>
                    <a:pt x="2051638" y="270510"/>
                    <a:pt x="2038694" y="270510"/>
                  </a:cubicBezTo>
                  <a:cubicBezTo>
                    <a:pt x="2024227" y="270510"/>
                    <a:pt x="2008999" y="267970"/>
                    <a:pt x="1994532" y="269240"/>
                  </a:cubicBezTo>
                  <a:cubicBezTo>
                    <a:pt x="1970928" y="270510"/>
                    <a:pt x="1943517" y="271780"/>
                    <a:pt x="1921436" y="273050"/>
                  </a:cubicBezTo>
                  <a:cubicBezTo>
                    <a:pt x="1847579" y="271780"/>
                    <a:pt x="1728037" y="273050"/>
                    <a:pt x="1651134" y="275590"/>
                  </a:cubicBezTo>
                  <a:cubicBezTo>
                    <a:pt x="1639713" y="275590"/>
                    <a:pt x="1645043" y="279400"/>
                    <a:pt x="1629053" y="278130"/>
                  </a:cubicBezTo>
                  <a:cubicBezTo>
                    <a:pt x="1562810" y="276860"/>
                    <a:pt x="1534638" y="283210"/>
                    <a:pt x="1468394" y="281940"/>
                  </a:cubicBezTo>
                  <a:cubicBezTo>
                    <a:pt x="1474486" y="290830"/>
                    <a:pt x="1517125" y="285750"/>
                    <a:pt x="1570424" y="287020"/>
                  </a:cubicBezTo>
                  <a:cubicBezTo>
                    <a:pt x="1588698" y="287020"/>
                    <a:pt x="1603165" y="290830"/>
                    <a:pt x="1606972" y="290830"/>
                  </a:cubicBezTo>
                  <a:cubicBezTo>
                    <a:pt x="1613825" y="290830"/>
                    <a:pt x="1616109" y="289560"/>
                    <a:pt x="1621439" y="289560"/>
                  </a:cubicBezTo>
                  <a:lnTo>
                    <a:pt x="1643520" y="289560"/>
                  </a:lnTo>
                  <a:cubicBezTo>
                    <a:pt x="1674738" y="290830"/>
                    <a:pt x="1692250" y="289560"/>
                    <a:pt x="1716616" y="289560"/>
                  </a:cubicBezTo>
                  <a:cubicBezTo>
                    <a:pt x="1730321" y="289560"/>
                    <a:pt x="1740220" y="290830"/>
                    <a:pt x="1753164" y="290830"/>
                  </a:cubicBezTo>
                  <a:cubicBezTo>
                    <a:pt x="1785143" y="289560"/>
                    <a:pt x="1836919" y="288290"/>
                    <a:pt x="1855193" y="288290"/>
                  </a:cubicBezTo>
                  <a:cubicBezTo>
                    <a:pt x="1865853" y="288290"/>
                    <a:pt x="1881081" y="289560"/>
                    <a:pt x="1891741" y="289560"/>
                  </a:cubicBezTo>
                  <a:cubicBezTo>
                    <a:pt x="1941233" y="289560"/>
                    <a:pt x="1995294" y="288290"/>
                    <a:pt x="2044785" y="288290"/>
                  </a:cubicBezTo>
                  <a:cubicBezTo>
                    <a:pt x="2066105" y="288290"/>
                    <a:pt x="2088947" y="285750"/>
                    <a:pt x="2110267" y="285750"/>
                  </a:cubicBezTo>
                  <a:cubicBezTo>
                    <a:pt x="2122450" y="285750"/>
                    <a:pt x="2141485" y="287020"/>
                    <a:pt x="2154429" y="287020"/>
                  </a:cubicBezTo>
                  <a:cubicBezTo>
                    <a:pt x="2170419" y="287020"/>
                    <a:pt x="2184886" y="285750"/>
                    <a:pt x="2198591" y="285750"/>
                  </a:cubicBezTo>
                  <a:cubicBezTo>
                    <a:pt x="2297575" y="284480"/>
                    <a:pt x="2386661" y="283210"/>
                    <a:pt x="2468893" y="281940"/>
                  </a:cubicBezTo>
                  <a:cubicBezTo>
                    <a:pt x="2502396" y="281940"/>
                    <a:pt x="2533614" y="283210"/>
                    <a:pt x="2564070" y="281940"/>
                  </a:cubicBezTo>
                  <a:cubicBezTo>
                    <a:pt x="2595288" y="280670"/>
                    <a:pt x="2628029" y="279400"/>
                    <a:pt x="2659247" y="278130"/>
                  </a:cubicBezTo>
                  <a:cubicBezTo>
                    <a:pt x="2716353" y="275590"/>
                    <a:pt x="2755186" y="274320"/>
                    <a:pt x="2805439" y="273050"/>
                  </a:cubicBezTo>
                  <a:cubicBezTo>
                    <a:pt x="2825235" y="271780"/>
                    <a:pt x="2895286" y="270510"/>
                    <a:pt x="2921935" y="270510"/>
                  </a:cubicBezTo>
                  <a:cubicBezTo>
                    <a:pt x="2932595" y="270510"/>
                    <a:pt x="2934879" y="271780"/>
                    <a:pt x="2950869" y="271780"/>
                  </a:cubicBezTo>
                  <a:cubicBezTo>
                    <a:pt x="2968382" y="271780"/>
                    <a:pt x="2983610" y="269240"/>
                    <a:pt x="3001884" y="269240"/>
                  </a:cubicBezTo>
                  <a:cubicBezTo>
                    <a:pt x="3023203" y="269240"/>
                    <a:pt x="3046807" y="267970"/>
                    <a:pt x="3067365" y="267970"/>
                  </a:cubicBezTo>
                  <a:cubicBezTo>
                    <a:pt x="3106198" y="266700"/>
                    <a:pt x="3143507" y="264160"/>
                    <a:pt x="3183862" y="264160"/>
                  </a:cubicBezTo>
                  <a:cubicBezTo>
                    <a:pt x="3288937" y="262890"/>
                    <a:pt x="3395535" y="262890"/>
                    <a:pt x="3505179" y="260350"/>
                  </a:cubicBezTo>
                  <a:cubicBezTo>
                    <a:pt x="3518884" y="255270"/>
                    <a:pt x="3577513" y="257810"/>
                    <a:pt x="3602640" y="254000"/>
                  </a:cubicBezTo>
                  <a:close/>
                  <a:moveTo>
                    <a:pt x="828806" y="34290"/>
                  </a:moveTo>
                  <a:cubicBezTo>
                    <a:pt x="780076" y="34290"/>
                    <a:pt x="722969" y="35560"/>
                    <a:pt x="668148" y="35560"/>
                  </a:cubicBezTo>
                  <a:cubicBezTo>
                    <a:pt x="677285" y="43180"/>
                    <a:pt x="763324" y="36830"/>
                    <a:pt x="806725" y="39370"/>
                  </a:cubicBezTo>
                  <a:cubicBezTo>
                    <a:pt x="821192" y="40640"/>
                    <a:pt x="823476" y="43180"/>
                    <a:pt x="835659" y="44450"/>
                  </a:cubicBezTo>
                  <a:cubicBezTo>
                    <a:pt x="877537" y="41910"/>
                    <a:pt x="940734" y="48260"/>
                    <a:pt x="974236" y="41910"/>
                  </a:cubicBezTo>
                  <a:cubicBezTo>
                    <a:pt x="991749" y="41910"/>
                    <a:pt x="987942" y="46990"/>
                    <a:pt x="1010784" y="45720"/>
                  </a:cubicBezTo>
                  <a:cubicBezTo>
                    <a:pt x="1029058" y="45720"/>
                    <a:pt x="1045809" y="45720"/>
                    <a:pt x="1054946" y="44450"/>
                  </a:cubicBezTo>
                  <a:cubicBezTo>
                    <a:pt x="1079312" y="48260"/>
                    <a:pt x="1110530" y="45720"/>
                    <a:pt x="1128042" y="45720"/>
                  </a:cubicBezTo>
                  <a:cubicBezTo>
                    <a:pt x="1165351" y="45720"/>
                    <a:pt x="1209513" y="46990"/>
                    <a:pt x="1244539" y="46990"/>
                  </a:cubicBezTo>
                  <a:lnTo>
                    <a:pt x="1317634" y="46990"/>
                  </a:lnTo>
                  <a:cubicBezTo>
                    <a:pt x="1342000" y="46990"/>
                    <a:pt x="1368649" y="49530"/>
                    <a:pt x="1390730" y="49530"/>
                  </a:cubicBezTo>
                  <a:cubicBezTo>
                    <a:pt x="1415857" y="49530"/>
                    <a:pt x="1439461" y="48260"/>
                    <a:pt x="1463826" y="48260"/>
                  </a:cubicBezTo>
                  <a:cubicBezTo>
                    <a:pt x="1530830" y="48260"/>
                    <a:pt x="1629053" y="49530"/>
                    <a:pt x="1726514" y="49530"/>
                  </a:cubicBezTo>
                  <a:cubicBezTo>
                    <a:pt x="1730321" y="49530"/>
                    <a:pt x="1734890" y="48260"/>
                    <a:pt x="1726514" y="48260"/>
                  </a:cubicBezTo>
                  <a:cubicBezTo>
                    <a:pt x="1704433" y="48260"/>
                    <a:pt x="1669408" y="49530"/>
                    <a:pt x="1667885" y="45720"/>
                  </a:cubicBezTo>
                  <a:cubicBezTo>
                    <a:pt x="1689205" y="44450"/>
                    <a:pt x="1718139" y="46990"/>
                    <a:pt x="1733367" y="46990"/>
                  </a:cubicBezTo>
                  <a:cubicBezTo>
                    <a:pt x="1745549" y="46990"/>
                    <a:pt x="1758494" y="44450"/>
                    <a:pt x="1762301" y="45720"/>
                  </a:cubicBezTo>
                  <a:cubicBezTo>
                    <a:pt x="1782859" y="45720"/>
                    <a:pt x="1801894" y="45720"/>
                    <a:pt x="1798849" y="41910"/>
                  </a:cubicBezTo>
                  <a:cubicBezTo>
                    <a:pt x="1772960" y="44450"/>
                    <a:pt x="1755448" y="39370"/>
                    <a:pt x="1733367" y="39370"/>
                  </a:cubicBezTo>
                  <a:cubicBezTo>
                    <a:pt x="1718139" y="39370"/>
                    <a:pt x="1695296" y="40640"/>
                    <a:pt x="1674738" y="40640"/>
                  </a:cubicBezTo>
                  <a:cubicBezTo>
                    <a:pt x="1645804" y="39370"/>
                    <a:pt x="1613063" y="41910"/>
                    <a:pt x="1594789" y="38100"/>
                  </a:cubicBezTo>
                  <a:cubicBezTo>
                    <a:pt x="1610018" y="36830"/>
                    <a:pt x="1642758" y="39370"/>
                    <a:pt x="1645804" y="36830"/>
                  </a:cubicBezTo>
                  <a:cubicBezTo>
                    <a:pt x="1600119" y="34290"/>
                    <a:pt x="1507988" y="35560"/>
                    <a:pt x="1456212" y="35560"/>
                  </a:cubicBezTo>
                  <a:cubicBezTo>
                    <a:pt x="1416618" y="35560"/>
                    <a:pt x="1395299" y="34290"/>
                    <a:pt x="1390730" y="36830"/>
                  </a:cubicBezTo>
                  <a:cubicBezTo>
                    <a:pt x="1337431" y="30480"/>
                    <a:pt x="1239209" y="35560"/>
                    <a:pt x="1186671" y="33020"/>
                  </a:cubicBezTo>
                  <a:cubicBezTo>
                    <a:pt x="1175250" y="33020"/>
                    <a:pt x="1181341" y="36830"/>
                    <a:pt x="1164590" y="35560"/>
                  </a:cubicBezTo>
                  <a:cubicBezTo>
                    <a:pt x="1147077" y="35560"/>
                    <a:pt x="1168397" y="29210"/>
                    <a:pt x="1142509" y="31750"/>
                  </a:cubicBezTo>
                  <a:cubicBezTo>
                    <a:pt x="1066368" y="34290"/>
                    <a:pt x="967384" y="29210"/>
                    <a:pt x="886674" y="33020"/>
                  </a:cubicBezTo>
                  <a:cubicBezTo>
                    <a:pt x="860024" y="30480"/>
                    <a:pt x="816624" y="26670"/>
                    <a:pt x="792258" y="30480"/>
                  </a:cubicBezTo>
                  <a:cubicBezTo>
                    <a:pt x="805964" y="31750"/>
                    <a:pt x="835659" y="29210"/>
                    <a:pt x="828806" y="34290"/>
                  </a:cubicBezTo>
                  <a:close/>
                  <a:moveTo>
                    <a:pt x="1558241" y="38100"/>
                  </a:moveTo>
                  <a:lnTo>
                    <a:pt x="1572708" y="38100"/>
                  </a:lnTo>
                  <a:lnTo>
                    <a:pt x="1572708" y="40640"/>
                  </a:lnTo>
                  <a:lnTo>
                    <a:pt x="1558241" y="40640"/>
                  </a:lnTo>
                  <a:lnTo>
                    <a:pt x="1558241" y="38100"/>
                  </a:lnTo>
                  <a:close/>
                  <a:moveTo>
                    <a:pt x="1054946" y="35560"/>
                  </a:moveTo>
                  <a:cubicBezTo>
                    <a:pt x="1052662" y="41910"/>
                    <a:pt x="1006216" y="36830"/>
                    <a:pt x="996317" y="35560"/>
                  </a:cubicBezTo>
                  <a:cubicBezTo>
                    <a:pt x="999363" y="33020"/>
                    <a:pt x="1051901" y="33020"/>
                    <a:pt x="1054946" y="35560"/>
                  </a:cubicBezTo>
                  <a:close/>
                  <a:moveTo>
                    <a:pt x="1015353" y="1270"/>
                  </a:moveTo>
                  <a:cubicBezTo>
                    <a:pt x="995556" y="1270"/>
                    <a:pt x="962054" y="0"/>
                    <a:pt x="940734" y="2540"/>
                  </a:cubicBezTo>
                  <a:cubicBezTo>
                    <a:pt x="963576" y="1270"/>
                    <a:pt x="1003931" y="2540"/>
                    <a:pt x="1015353" y="1270"/>
                  </a:cubicBezTo>
                  <a:close/>
                  <a:moveTo>
                    <a:pt x="1247584" y="3810"/>
                  </a:moveTo>
                  <a:cubicBezTo>
                    <a:pt x="1247584" y="2540"/>
                    <a:pt x="1240732" y="2540"/>
                    <a:pt x="1230833" y="2540"/>
                  </a:cubicBezTo>
                  <a:lnTo>
                    <a:pt x="1195808" y="2540"/>
                  </a:lnTo>
                  <a:cubicBezTo>
                    <a:pt x="1170681" y="2540"/>
                    <a:pt x="1147077" y="3810"/>
                    <a:pt x="1152407" y="3810"/>
                  </a:cubicBezTo>
                  <a:lnTo>
                    <a:pt x="1247584" y="3810"/>
                  </a:lnTo>
                  <a:close/>
                  <a:moveTo>
                    <a:pt x="1820930" y="191770"/>
                  </a:moveTo>
                  <a:cubicBezTo>
                    <a:pt x="1820930" y="193040"/>
                    <a:pt x="1801894" y="191770"/>
                    <a:pt x="1800371" y="193040"/>
                  </a:cubicBezTo>
                  <a:lnTo>
                    <a:pt x="1888695" y="193040"/>
                  </a:lnTo>
                  <a:cubicBezTo>
                    <a:pt x="1902401" y="191770"/>
                    <a:pt x="1831589" y="193040"/>
                    <a:pt x="1820930" y="191770"/>
                  </a:cubicBezTo>
                  <a:close/>
                  <a:moveTo>
                    <a:pt x="3157974" y="210820"/>
                  </a:moveTo>
                  <a:cubicBezTo>
                    <a:pt x="3160258" y="208280"/>
                    <a:pt x="3111528" y="209550"/>
                    <a:pt x="3110005" y="210820"/>
                  </a:cubicBezTo>
                  <a:cubicBezTo>
                    <a:pt x="3135131" y="210820"/>
                    <a:pt x="3136654" y="209550"/>
                    <a:pt x="3157974" y="210820"/>
                  </a:cubicBezTo>
                  <a:close/>
                  <a:moveTo>
                    <a:pt x="3163304" y="69850"/>
                  </a:moveTo>
                  <a:cubicBezTo>
                    <a:pt x="3168634" y="67310"/>
                    <a:pt x="3111528" y="66040"/>
                    <a:pt x="3115335" y="68580"/>
                  </a:cubicBezTo>
                  <a:cubicBezTo>
                    <a:pt x="3137415" y="68580"/>
                    <a:pt x="3138938" y="69850"/>
                    <a:pt x="3163304" y="69850"/>
                  </a:cubicBezTo>
                  <a:close/>
                  <a:moveTo>
                    <a:pt x="3314064" y="207010"/>
                  </a:moveTo>
                  <a:cubicBezTo>
                    <a:pt x="3236399" y="208280"/>
                    <a:pt x="3239445" y="207010"/>
                    <a:pt x="3185385" y="209550"/>
                  </a:cubicBezTo>
                  <a:cubicBezTo>
                    <a:pt x="3234877" y="209550"/>
                    <a:pt x="3291983" y="210820"/>
                    <a:pt x="3314064" y="207010"/>
                  </a:cubicBezTo>
                  <a:close/>
                  <a:moveTo>
                    <a:pt x="3378022" y="223520"/>
                  </a:moveTo>
                  <a:cubicBezTo>
                    <a:pt x="3346043" y="224790"/>
                    <a:pt x="3330054" y="220980"/>
                    <a:pt x="3316348" y="222250"/>
                  </a:cubicBezTo>
                  <a:cubicBezTo>
                    <a:pt x="3324723" y="223520"/>
                    <a:pt x="3362033" y="226060"/>
                    <a:pt x="3378022" y="223520"/>
                  </a:cubicBezTo>
                  <a:close/>
                  <a:moveTo>
                    <a:pt x="3425992" y="224790"/>
                  </a:moveTo>
                  <a:cubicBezTo>
                    <a:pt x="3424469" y="223520"/>
                    <a:pt x="3428276" y="222250"/>
                    <a:pt x="3419139" y="222250"/>
                  </a:cubicBezTo>
                  <a:cubicBezTo>
                    <a:pt x="3417616" y="223520"/>
                    <a:pt x="3394012" y="223520"/>
                    <a:pt x="3392489" y="224790"/>
                  </a:cubicBezTo>
                  <a:lnTo>
                    <a:pt x="3425992" y="224790"/>
                  </a:lnTo>
                  <a:close/>
                  <a:moveTo>
                    <a:pt x="3480052" y="356870"/>
                  </a:moveTo>
                  <a:cubicBezTo>
                    <a:pt x="3474722" y="356870"/>
                    <a:pt x="3446550" y="355600"/>
                    <a:pt x="3452642" y="358140"/>
                  </a:cubicBezTo>
                  <a:cubicBezTo>
                    <a:pt x="3457210" y="359410"/>
                    <a:pt x="3544011" y="356870"/>
                    <a:pt x="3480052" y="356870"/>
                  </a:cubicBezTo>
                  <a:close/>
                  <a:moveTo>
                    <a:pt x="2425493" y="228600"/>
                  </a:moveTo>
                  <a:cubicBezTo>
                    <a:pt x="2420163" y="226060"/>
                    <a:pt x="2360011" y="226060"/>
                    <a:pt x="2364580" y="231140"/>
                  </a:cubicBezTo>
                  <a:cubicBezTo>
                    <a:pt x="2398082" y="228600"/>
                    <a:pt x="2367625" y="227330"/>
                    <a:pt x="2425493" y="228600"/>
                  </a:cubicBezTo>
                  <a:close/>
                  <a:moveTo>
                    <a:pt x="3799596" y="242570"/>
                  </a:moveTo>
                  <a:lnTo>
                    <a:pt x="3799596" y="245110"/>
                  </a:lnTo>
                  <a:lnTo>
                    <a:pt x="3676406" y="245110"/>
                  </a:lnTo>
                  <a:cubicBezTo>
                    <a:pt x="3704346" y="243840"/>
                    <a:pt x="3753876" y="242570"/>
                    <a:pt x="3799596" y="242570"/>
                  </a:cubicBezTo>
                  <a:close/>
                  <a:moveTo>
                    <a:pt x="3493758" y="3810"/>
                  </a:moveTo>
                  <a:cubicBezTo>
                    <a:pt x="3477006" y="5080"/>
                    <a:pt x="3405433" y="3810"/>
                    <a:pt x="3398581" y="5080"/>
                  </a:cubicBezTo>
                  <a:cubicBezTo>
                    <a:pt x="3413047" y="5080"/>
                    <a:pt x="3512793" y="6350"/>
                    <a:pt x="3493758" y="3810"/>
                  </a:cubicBezTo>
                  <a:close/>
                  <a:moveTo>
                    <a:pt x="3646802" y="8074176"/>
                  </a:moveTo>
                  <a:lnTo>
                    <a:pt x="3652132" y="8074176"/>
                  </a:lnTo>
                  <a:lnTo>
                    <a:pt x="3646802" y="8074176"/>
                  </a:lnTo>
                  <a:close/>
                  <a:moveTo>
                    <a:pt x="4284736" y="7884945"/>
                  </a:moveTo>
                  <a:cubicBezTo>
                    <a:pt x="4283466" y="7845576"/>
                    <a:pt x="4287276" y="7787987"/>
                    <a:pt x="4286006" y="7762806"/>
                  </a:cubicBezTo>
                  <a:cubicBezTo>
                    <a:pt x="4284736" y="7793982"/>
                    <a:pt x="4284736" y="7746017"/>
                    <a:pt x="4286006" y="7741221"/>
                  </a:cubicBezTo>
                  <a:cubicBezTo>
                    <a:pt x="4283466" y="7734026"/>
                    <a:pt x="4284736" y="7740022"/>
                    <a:pt x="4283466" y="7710043"/>
                  </a:cubicBezTo>
                  <a:cubicBezTo>
                    <a:pt x="4283466" y="7725632"/>
                    <a:pt x="4283466" y="7749614"/>
                    <a:pt x="4282196" y="7753212"/>
                  </a:cubicBezTo>
                  <a:cubicBezTo>
                    <a:pt x="4279656" y="7662078"/>
                    <a:pt x="4282196" y="7527775"/>
                    <a:pt x="4282196" y="7431844"/>
                  </a:cubicBezTo>
                  <a:cubicBezTo>
                    <a:pt x="4280926" y="7398269"/>
                    <a:pt x="4279656" y="7469018"/>
                    <a:pt x="4278386" y="7433044"/>
                  </a:cubicBezTo>
                  <a:cubicBezTo>
                    <a:pt x="4280926" y="7399469"/>
                    <a:pt x="4274576" y="7351504"/>
                    <a:pt x="4278386" y="7337114"/>
                  </a:cubicBezTo>
                  <a:cubicBezTo>
                    <a:pt x="4279656" y="7345508"/>
                    <a:pt x="4279656" y="7447434"/>
                    <a:pt x="4282196" y="7400667"/>
                  </a:cubicBezTo>
                  <a:cubicBezTo>
                    <a:pt x="4280926" y="7350304"/>
                    <a:pt x="4275846" y="7315530"/>
                    <a:pt x="4278386" y="7250776"/>
                  </a:cubicBezTo>
                  <a:cubicBezTo>
                    <a:pt x="4272036" y="7261569"/>
                    <a:pt x="4274576" y="7116473"/>
                    <a:pt x="4272036" y="7069708"/>
                  </a:cubicBezTo>
                  <a:cubicBezTo>
                    <a:pt x="4273306" y="7043326"/>
                    <a:pt x="4275846" y="6972578"/>
                    <a:pt x="4273306" y="6930608"/>
                  </a:cubicBezTo>
                  <a:cubicBezTo>
                    <a:pt x="4272036" y="7008552"/>
                    <a:pt x="4270766" y="7074503"/>
                    <a:pt x="4266956" y="7103283"/>
                  </a:cubicBezTo>
                  <a:cubicBezTo>
                    <a:pt x="4266956" y="7091291"/>
                    <a:pt x="4266956" y="7073305"/>
                    <a:pt x="4265686" y="7070907"/>
                  </a:cubicBezTo>
                  <a:cubicBezTo>
                    <a:pt x="4264416" y="7132062"/>
                    <a:pt x="4268226" y="7108079"/>
                    <a:pt x="4268226" y="7166837"/>
                  </a:cubicBezTo>
                  <a:cubicBezTo>
                    <a:pt x="4270766" y="7166837"/>
                    <a:pt x="4269496" y="7104482"/>
                    <a:pt x="4272036" y="7102084"/>
                  </a:cubicBezTo>
                  <a:cubicBezTo>
                    <a:pt x="4272036" y="7187222"/>
                    <a:pt x="4273306" y="7265166"/>
                    <a:pt x="4272036" y="7327520"/>
                  </a:cubicBezTo>
                  <a:cubicBezTo>
                    <a:pt x="4272036" y="7292746"/>
                    <a:pt x="4269496" y="7313131"/>
                    <a:pt x="4269496" y="7285551"/>
                  </a:cubicBezTo>
                  <a:cubicBezTo>
                    <a:pt x="4269496" y="7275958"/>
                    <a:pt x="4270766" y="7224395"/>
                    <a:pt x="4269496" y="7220798"/>
                  </a:cubicBezTo>
                  <a:cubicBezTo>
                    <a:pt x="4265686" y="7206408"/>
                    <a:pt x="4263146" y="7086495"/>
                    <a:pt x="4266956" y="7018144"/>
                  </a:cubicBezTo>
                  <a:cubicBezTo>
                    <a:pt x="4263146" y="6991764"/>
                    <a:pt x="4265686" y="6941401"/>
                    <a:pt x="4266956" y="6919816"/>
                  </a:cubicBezTo>
                  <a:cubicBezTo>
                    <a:pt x="4265686" y="6930608"/>
                    <a:pt x="4264416" y="6901829"/>
                    <a:pt x="4264416" y="6891037"/>
                  </a:cubicBezTo>
                  <a:cubicBezTo>
                    <a:pt x="4266956" y="6891037"/>
                    <a:pt x="4266956" y="6780717"/>
                    <a:pt x="4263146" y="6837076"/>
                  </a:cubicBezTo>
                  <a:cubicBezTo>
                    <a:pt x="4263146" y="6792708"/>
                    <a:pt x="4264416" y="6783115"/>
                    <a:pt x="4265686" y="6783115"/>
                  </a:cubicBezTo>
                  <a:cubicBezTo>
                    <a:pt x="4264416" y="6749539"/>
                    <a:pt x="4263146" y="6713566"/>
                    <a:pt x="4260606" y="6688384"/>
                  </a:cubicBezTo>
                  <a:cubicBezTo>
                    <a:pt x="4261876" y="6689583"/>
                    <a:pt x="4263146" y="6707570"/>
                    <a:pt x="4263146" y="6676392"/>
                  </a:cubicBezTo>
                  <a:cubicBezTo>
                    <a:pt x="4261876" y="6651211"/>
                    <a:pt x="4261876" y="6670396"/>
                    <a:pt x="4260606" y="6656007"/>
                  </a:cubicBezTo>
                  <a:cubicBezTo>
                    <a:pt x="4260606" y="6647613"/>
                    <a:pt x="4260606" y="6642817"/>
                    <a:pt x="4261876" y="6645215"/>
                  </a:cubicBezTo>
                  <a:cubicBezTo>
                    <a:pt x="4256796" y="6608042"/>
                    <a:pt x="4264416" y="6515709"/>
                    <a:pt x="4261876" y="6495324"/>
                  </a:cubicBezTo>
                  <a:cubicBezTo>
                    <a:pt x="4261876" y="6508514"/>
                    <a:pt x="4261876" y="6520505"/>
                    <a:pt x="4260606" y="6516908"/>
                  </a:cubicBezTo>
                  <a:cubicBezTo>
                    <a:pt x="4260606" y="6467744"/>
                    <a:pt x="4260606" y="6414982"/>
                    <a:pt x="4263146" y="6398194"/>
                  </a:cubicBezTo>
                  <a:cubicBezTo>
                    <a:pt x="4260606" y="6382605"/>
                    <a:pt x="4264416" y="6361021"/>
                    <a:pt x="4263146" y="6322648"/>
                  </a:cubicBezTo>
                  <a:cubicBezTo>
                    <a:pt x="4258066" y="6308259"/>
                    <a:pt x="4258066" y="6127190"/>
                    <a:pt x="4261876" y="6140381"/>
                  </a:cubicBezTo>
                  <a:cubicBezTo>
                    <a:pt x="4260606" y="6104407"/>
                    <a:pt x="4258066" y="6082822"/>
                    <a:pt x="4260606" y="6033658"/>
                  </a:cubicBezTo>
                  <a:cubicBezTo>
                    <a:pt x="4256796" y="6020468"/>
                    <a:pt x="4259336" y="6106805"/>
                    <a:pt x="4258066" y="6119996"/>
                  </a:cubicBezTo>
                  <a:cubicBezTo>
                    <a:pt x="4256796" y="6090017"/>
                    <a:pt x="4258066" y="6002480"/>
                    <a:pt x="4256796" y="5970104"/>
                  </a:cubicBezTo>
                  <a:cubicBezTo>
                    <a:pt x="4259336" y="5942524"/>
                    <a:pt x="4259336" y="5923338"/>
                    <a:pt x="4261876" y="5925736"/>
                  </a:cubicBezTo>
                  <a:cubicBezTo>
                    <a:pt x="4261876" y="5896957"/>
                    <a:pt x="4259336" y="5894559"/>
                    <a:pt x="4258066" y="5872974"/>
                  </a:cubicBezTo>
                  <a:cubicBezTo>
                    <a:pt x="4258066" y="5884966"/>
                    <a:pt x="4258066" y="5902953"/>
                    <a:pt x="4256796" y="5905351"/>
                  </a:cubicBezTo>
                  <a:cubicBezTo>
                    <a:pt x="4254256" y="5866979"/>
                    <a:pt x="4255526" y="5784239"/>
                    <a:pt x="4259336" y="5786637"/>
                  </a:cubicBezTo>
                  <a:cubicBezTo>
                    <a:pt x="4259336" y="5813018"/>
                    <a:pt x="4261876" y="5821412"/>
                    <a:pt x="4261876" y="5807022"/>
                  </a:cubicBezTo>
                  <a:cubicBezTo>
                    <a:pt x="4259336" y="5792633"/>
                    <a:pt x="4259336" y="5721884"/>
                    <a:pt x="4256796" y="5701498"/>
                  </a:cubicBezTo>
                  <a:cubicBezTo>
                    <a:pt x="4255526" y="5749464"/>
                    <a:pt x="4259336" y="5733875"/>
                    <a:pt x="4258066" y="5775845"/>
                  </a:cubicBezTo>
                  <a:cubicBezTo>
                    <a:pt x="4255526" y="5790234"/>
                    <a:pt x="4255526" y="5766252"/>
                    <a:pt x="4254256" y="5798628"/>
                  </a:cubicBezTo>
                  <a:cubicBezTo>
                    <a:pt x="4254256" y="5733875"/>
                    <a:pt x="4254256" y="5703897"/>
                    <a:pt x="4252986" y="5659529"/>
                  </a:cubicBezTo>
                  <a:cubicBezTo>
                    <a:pt x="4254256" y="5659529"/>
                    <a:pt x="4254256" y="5688309"/>
                    <a:pt x="4255526" y="5679914"/>
                  </a:cubicBezTo>
                  <a:cubicBezTo>
                    <a:pt x="4255526" y="5640343"/>
                    <a:pt x="4252986" y="5659529"/>
                    <a:pt x="4252986" y="5637945"/>
                  </a:cubicBezTo>
                  <a:cubicBezTo>
                    <a:pt x="4254256" y="5618759"/>
                    <a:pt x="4254256" y="5588780"/>
                    <a:pt x="4255526" y="5583984"/>
                  </a:cubicBezTo>
                  <a:cubicBezTo>
                    <a:pt x="4251716" y="5495248"/>
                    <a:pt x="4252986" y="5429296"/>
                    <a:pt x="4252986" y="5305785"/>
                  </a:cubicBezTo>
                  <a:cubicBezTo>
                    <a:pt x="4250446" y="5291396"/>
                    <a:pt x="4252986" y="5369340"/>
                    <a:pt x="4250446" y="5370539"/>
                  </a:cubicBezTo>
                  <a:cubicBezTo>
                    <a:pt x="4249176" y="5310582"/>
                    <a:pt x="4247906" y="5249426"/>
                    <a:pt x="4246636" y="5187071"/>
                  </a:cubicBezTo>
                  <a:cubicBezTo>
                    <a:pt x="4246636" y="5171483"/>
                    <a:pt x="4247906" y="5155894"/>
                    <a:pt x="4247906" y="5137907"/>
                  </a:cubicBezTo>
                  <a:cubicBezTo>
                    <a:pt x="4247906" y="5081548"/>
                    <a:pt x="4244096" y="5022791"/>
                    <a:pt x="4249176" y="4977224"/>
                  </a:cubicBezTo>
                  <a:cubicBezTo>
                    <a:pt x="4245366" y="4848917"/>
                    <a:pt x="4251716" y="4730202"/>
                    <a:pt x="4246636" y="4631874"/>
                  </a:cubicBezTo>
                  <a:cubicBezTo>
                    <a:pt x="4250446" y="4521554"/>
                    <a:pt x="4246636" y="4405238"/>
                    <a:pt x="4246636" y="4286524"/>
                  </a:cubicBezTo>
                  <a:lnTo>
                    <a:pt x="4246636" y="4250550"/>
                  </a:lnTo>
                  <a:cubicBezTo>
                    <a:pt x="4246636" y="4204983"/>
                    <a:pt x="4247906" y="4158217"/>
                    <a:pt x="4247906" y="4113849"/>
                  </a:cubicBezTo>
                  <a:lnTo>
                    <a:pt x="4247906" y="4007127"/>
                  </a:lnTo>
                  <a:cubicBezTo>
                    <a:pt x="4246636" y="3886014"/>
                    <a:pt x="4246636" y="3756508"/>
                    <a:pt x="4245366" y="3688158"/>
                  </a:cubicBezTo>
                  <a:cubicBezTo>
                    <a:pt x="4245366" y="3664175"/>
                    <a:pt x="4247906" y="3625803"/>
                    <a:pt x="4246636" y="3595825"/>
                  </a:cubicBezTo>
                  <a:cubicBezTo>
                    <a:pt x="4246636" y="3581435"/>
                    <a:pt x="4244096" y="3575439"/>
                    <a:pt x="4244096" y="3561050"/>
                  </a:cubicBezTo>
                  <a:cubicBezTo>
                    <a:pt x="4244096" y="3561050"/>
                    <a:pt x="4245366" y="3539465"/>
                    <a:pt x="4245366" y="3526275"/>
                  </a:cubicBezTo>
                  <a:cubicBezTo>
                    <a:pt x="4245366" y="3508288"/>
                    <a:pt x="4244096" y="3485505"/>
                    <a:pt x="4244096" y="3480708"/>
                  </a:cubicBezTo>
                  <a:cubicBezTo>
                    <a:pt x="4244096" y="3444734"/>
                    <a:pt x="4245366" y="3418353"/>
                    <a:pt x="4245366" y="3388375"/>
                  </a:cubicBezTo>
                  <a:cubicBezTo>
                    <a:pt x="4245366" y="3329618"/>
                    <a:pt x="4242826" y="3274457"/>
                    <a:pt x="4242826" y="3215700"/>
                  </a:cubicBezTo>
                  <a:cubicBezTo>
                    <a:pt x="4242826" y="3149748"/>
                    <a:pt x="4241556" y="3082596"/>
                    <a:pt x="4241556" y="3020242"/>
                  </a:cubicBezTo>
                  <a:cubicBezTo>
                    <a:pt x="4240286" y="2887138"/>
                    <a:pt x="4239016" y="2773221"/>
                    <a:pt x="4237746" y="2664100"/>
                  </a:cubicBezTo>
                  <a:cubicBezTo>
                    <a:pt x="4236476" y="2586156"/>
                    <a:pt x="4237746" y="2485429"/>
                    <a:pt x="4237746" y="2445858"/>
                  </a:cubicBezTo>
                  <a:cubicBezTo>
                    <a:pt x="4237746" y="2437464"/>
                    <a:pt x="4236476" y="2435066"/>
                    <a:pt x="4236476" y="2433867"/>
                  </a:cubicBezTo>
                  <a:cubicBezTo>
                    <a:pt x="4235206" y="2304360"/>
                    <a:pt x="4233936" y="2201235"/>
                    <a:pt x="4233936" y="2100508"/>
                  </a:cubicBezTo>
                  <a:cubicBezTo>
                    <a:pt x="4233936" y="2099309"/>
                    <a:pt x="4235206" y="2082521"/>
                    <a:pt x="4235206" y="2065734"/>
                  </a:cubicBezTo>
                  <a:cubicBezTo>
                    <a:pt x="4235206" y="2044149"/>
                    <a:pt x="4233936" y="2040552"/>
                    <a:pt x="4233936" y="2020167"/>
                  </a:cubicBezTo>
                  <a:cubicBezTo>
                    <a:pt x="4232666" y="1949418"/>
                    <a:pt x="4233936" y="1897855"/>
                    <a:pt x="4233936" y="1836699"/>
                  </a:cubicBezTo>
                  <a:cubicBezTo>
                    <a:pt x="4233936" y="1807920"/>
                    <a:pt x="4231396" y="1773145"/>
                    <a:pt x="4235206" y="1756358"/>
                  </a:cubicBezTo>
                  <a:cubicBezTo>
                    <a:pt x="4235206" y="1721583"/>
                    <a:pt x="4231396" y="1697600"/>
                    <a:pt x="4233936" y="1676016"/>
                  </a:cubicBezTo>
                  <a:cubicBezTo>
                    <a:pt x="4231396" y="1415804"/>
                    <a:pt x="4235206" y="1095636"/>
                    <a:pt x="4231396" y="836624"/>
                  </a:cubicBezTo>
                  <a:cubicBezTo>
                    <a:pt x="4231396" y="815040"/>
                    <a:pt x="4230126" y="803048"/>
                    <a:pt x="4230126" y="779066"/>
                  </a:cubicBezTo>
                  <a:cubicBezTo>
                    <a:pt x="4228856" y="723906"/>
                    <a:pt x="4230126" y="672343"/>
                    <a:pt x="4230126" y="615950"/>
                  </a:cubicBezTo>
                  <a:lnTo>
                    <a:pt x="4230126" y="407670"/>
                  </a:lnTo>
                  <a:cubicBezTo>
                    <a:pt x="4230126" y="384810"/>
                    <a:pt x="4231396" y="359410"/>
                    <a:pt x="4231396" y="334010"/>
                  </a:cubicBezTo>
                  <a:cubicBezTo>
                    <a:pt x="4230126" y="271780"/>
                    <a:pt x="4228856" y="151130"/>
                    <a:pt x="4228856" y="125730"/>
                  </a:cubicBezTo>
                  <a:cubicBezTo>
                    <a:pt x="4228856" y="106680"/>
                    <a:pt x="4230126" y="101600"/>
                    <a:pt x="4230126" y="86360"/>
                  </a:cubicBezTo>
                  <a:lnTo>
                    <a:pt x="4230126" y="44450"/>
                  </a:lnTo>
                  <a:lnTo>
                    <a:pt x="4020576" y="44450"/>
                  </a:lnTo>
                  <a:cubicBezTo>
                    <a:pt x="3946916" y="44450"/>
                    <a:pt x="3871986" y="44450"/>
                    <a:pt x="3797056" y="45720"/>
                  </a:cubicBezTo>
                  <a:cubicBezTo>
                    <a:pt x="3733556" y="45720"/>
                    <a:pt x="3668883" y="45720"/>
                    <a:pt x="3630051" y="46990"/>
                  </a:cubicBezTo>
                  <a:lnTo>
                    <a:pt x="3286653" y="46990"/>
                  </a:lnTo>
                  <a:cubicBezTo>
                    <a:pt x="3250105" y="46990"/>
                    <a:pt x="3204420" y="44450"/>
                    <a:pt x="3170156" y="45720"/>
                  </a:cubicBezTo>
                  <a:cubicBezTo>
                    <a:pt x="3141223" y="45720"/>
                    <a:pt x="3116096" y="49530"/>
                    <a:pt x="3090208" y="49530"/>
                  </a:cubicBezTo>
                  <a:cubicBezTo>
                    <a:pt x="3070411" y="49530"/>
                    <a:pt x="3049853" y="48260"/>
                    <a:pt x="3031579" y="48260"/>
                  </a:cubicBezTo>
                  <a:cubicBezTo>
                    <a:pt x="3017873" y="48260"/>
                    <a:pt x="3015589" y="49530"/>
                    <a:pt x="3002645" y="49530"/>
                  </a:cubicBezTo>
                  <a:cubicBezTo>
                    <a:pt x="2990463" y="49530"/>
                    <a:pt x="2984371" y="48260"/>
                    <a:pt x="2973711" y="49530"/>
                  </a:cubicBezTo>
                  <a:cubicBezTo>
                    <a:pt x="2931834" y="50800"/>
                    <a:pt x="2870920" y="52070"/>
                    <a:pt x="2835134" y="50800"/>
                  </a:cubicBezTo>
                  <a:cubicBezTo>
                    <a:pt x="2833611" y="55880"/>
                    <a:pt x="2869398" y="54610"/>
                    <a:pt x="2886149" y="54610"/>
                  </a:cubicBezTo>
                  <a:cubicBezTo>
                    <a:pt x="2896047" y="54610"/>
                    <a:pt x="2905184" y="57150"/>
                    <a:pt x="2908230" y="57150"/>
                  </a:cubicBezTo>
                  <a:cubicBezTo>
                    <a:pt x="2921935" y="57150"/>
                    <a:pt x="2923458" y="52070"/>
                    <a:pt x="2937164" y="54610"/>
                  </a:cubicBezTo>
                  <a:cubicBezTo>
                    <a:pt x="2934118" y="58420"/>
                    <a:pt x="2960767" y="57150"/>
                    <a:pt x="2973711" y="58420"/>
                  </a:cubicBezTo>
                  <a:cubicBezTo>
                    <a:pt x="3006452" y="60960"/>
                    <a:pt x="2995792" y="54610"/>
                    <a:pt x="3024726" y="55880"/>
                  </a:cubicBezTo>
                  <a:cubicBezTo>
                    <a:pt x="3110005" y="60960"/>
                    <a:pt x="3202897" y="60960"/>
                    <a:pt x="3295028" y="60960"/>
                  </a:cubicBezTo>
                  <a:cubicBezTo>
                    <a:pt x="3295790" y="60960"/>
                    <a:pt x="3295790" y="59690"/>
                    <a:pt x="3302643" y="59690"/>
                  </a:cubicBezTo>
                  <a:cubicBezTo>
                    <a:pt x="3392489" y="59690"/>
                    <a:pt x="3506702" y="60960"/>
                    <a:pt x="3601879" y="60960"/>
                  </a:cubicBezTo>
                  <a:lnTo>
                    <a:pt x="4216156" y="60960"/>
                  </a:lnTo>
                  <a:lnTo>
                    <a:pt x="4216156" y="492760"/>
                  </a:lnTo>
                  <a:cubicBezTo>
                    <a:pt x="4216156" y="533400"/>
                    <a:pt x="4217426" y="576580"/>
                    <a:pt x="4217426" y="614680"/>
                  </a:cubicBezTo>
                  <a:lnTo>
                    <a:pt x="4217426" y="723906"/>
                  </a:lnTo>
                  <a:cubicBezTo>
                    <a:pt x="4217426" y="693927"/>
                    <a:pt x="4217426" y="671144"/>
                    <a:pt x="4214886" y="691529"/>
                  </a:cubicBezTo>
                  <a:cubicBezTo>
                    <a:pt x="4217426" y="708317"/>
                    <a:pt x="4212346" y="810243"/>
                    <a:pt x="4216156" y="835425"/>
                  </a:cubicBezTo>
                  <a:cubicBezTo>
                    <a:pt x="4216156" y="851014"/>
                    <a:pt x="4217426" y="867801"/>
                    <a:pt x="4217426" y="882191"/>
                  </a:cubicBezTo>
                  <a:cubicBezTo>
                    <a:pt x="4217426" y="909771"/>
                    <a:pt x="4216156" y="916966"/>
                    <a:pt x="4216156" y="939749"/>
                  </a:cubicBezTo>
                  <a:cubicBezTo>
                    <a:pt x="4216156" y="1010498"/>
                    <a:pt x="4218696" y="1076450"/>
                    <a:pt x="4218696" y="1147199"/>
                  </a:cubicBezTo>
                  <a:cubicBezTo>
                    <a:pt x="4218696" y="1196363"/>
                    <a:pt x="4216156" y="1246727"/>
                    <a:pt x="4216156" y="1297090"/>
                  </a:cubicBezTo>
                  <a:cubicBezTo>
                    <a:pt x="4216156" y="1318675"/>
                    <a:pt x="4217426" y="1329467"/>
                    <a:pt x="4217426" y="1354649"/>
                  </a:cubicBezTo>
                  <a:cubicBezTo>
                    <a:pt x="4217426" y="1373835"/>
                    <a:pt x="4216156" y="1394220"/>
                    <a:pt x="4216156" y="1412207"/>
                  </a:cubicBezTo>
                  <a:lnTo>
                    <a:pt x="4216156" y="1427796"/>
                  </a:lnTo>
                  <a:lnTo>
                    <a:pt x="4216156" y="1426597"/>
                  </a:lnTo>
                  <a:cubicBezTo>
                    <a:pt x="4217426" y="1511735"/>
                    <a:pt x="4207266" y="1391822"/>
                    <a:pt x="4212346" y="1377432"/>
                  </a:cubicBezTo>
                  <a:cubicBezTo>
                    <a:pt x="4214886" y="1377432"/>
                    <a:pt x="4213616" y="1411008"/>
                    <a:pt x="4214886" y="1414605"/>
                  </a:cubicBezTo>
                  <a:cubicBezTo>
                    <a:pt x="4213616" y="1348653"/>
                    <a:pt x="4211076" y="1303086"/>
                    <a:pt x="4213616" y="1231138"/>
                  </a:cubicBezTo>
                  <a:cubicBezTo>
                    <a:pt x="4212346" y="1228740"/>
                    <a:pt x="4209806" y="1232337"/>
                    <a:pt x="4209806" y="1217948"/>
                  </a:cubicBezTo>
                  <a:cubicBezTo>
                    <a:pt x="4213616" y="1201160"/>
                    <a:pt x="4208536" y="1169982"/>
                    <a:pt x="4209806" y="1132809"/>
                  </a:cubicBezTo>
                  <a:cubicBezTo>
                    <a:pt x="4211076" y="1134009"/>
                    <a:pt x="4212346" y="1148398"/>
                    <a:pt x="4213616" y="1146000"/>
                  </a:cubicBezTo>
                  <a:cubicBezTo>
                    <a:pt x="4208536" y="1077649"/>
                    <a:pt x="4219966" y="1104030"/>
                    <a:pt x="4216156" y="1048870"/>
                  </a:cubicBezTo>
                  <a:cubicBezTo>
                    <a:pt x="4211076" y="1033282"/>
                    <a:pt x="4214886" y="1088442"/>
                    <a:pt x="4211076" y="1072853"/>
                  </a:cubicBezTo>
                  <a:cubicBezTo>
                    <a:pt x="4211076" y="1057264"/>
                    <a:pt x="4208536" y="1060862"/>
                    <a:pt x="4208536" y="1047671"/>
                  </a:cubicBezTo>
                  <a:cubicBezTo>
                    <a:pt x="4209806" y="1034481"/>
                    <a:pt x="4207266" y="997308"/>
                    <a:pt x="4208536" y="986515"/>
                  </a:cubicBezTo>
                  <a:cubicBezTo>
                    <a:pt x="4208536" y="984117"/>
                    <a:pt x="4211076" y="988914"/>
                    <a:pt x="4211076" y="986515"/>
                  </a:cubicBezTo>
                  <a:cubicBezTo>
                    <a:pt x="4212346" y="952940"/>
                    <a:pt x="4211076" y="915767"/>
                    <a:pt x="4211076" y="864204"/>
                  </a:cubicBezTo>
                  <a:cubicBezTo>
                    <a:pt x="4209806" y="861806"/>
                    <a:pt x="4208536" y="863005"/>
                    <a:pt x="4208536" y="852213"/>
                  </a:cubicBezTo>
                  <a:cubicBezTo>
                    <a:pt x="4209806" y="785061"/>
                    <a:pt x="4208536" y="711914"/>
                    <a:pt x="4209806" y="631190"/>
                  </a:cubicBezTo>
                  <a:cubicBezTo>
                    <a:pt x="4208536" y="628650"/>
                    <a:pt x="4205996" y="632460"/>
                    <a:pt x="4205996" y="617220"/>
                  </a:cubicBezTo>
                  <a:cubicBezTo>
                    <a:pt x="4207266" y="570230"/>
                    <a:pt x="4202186" y="577850"/>
                    <a:pt x="4202186" y="538480"/>
                  </a:cubicBezTo>
                  <a:cubicBezTo>
                    <a:pt x="4199646" y="530860"/>
                    <a:pt x="4194566" y="552450"/>
                    <a:pt x="4194566" y="524510"/>
                  </a:cubicBezTo>
                  <a:cubicBezTo>
                    <a:pt x="4194566" y="505460"/>
                    <a:pt x="4194566" y="476250"/>
                    <a:pt x="4195836" y="472440"/>
                  </a:cubicBezTo>
                  <a:cubicBezTo>
                    <a:pt x="4198376" y="520700"/>
                    <a:pt x="4199646" y="500380"/>
                    <a:pt x="4203456" y="513080"/>
                  </a:cubicBezTo>
                  <a:cubicBezTo>
                    <a:pt x="4202186" y="463550"/>
                    <a:pt x="4199646" y="405130"/>
                    <a:pt x="4202186" y="383540"/>
                  </a:cubicBezTo>
                  <a:cubicBezTo>
                    <a:pt x="4204726" y="394970"/>
                    <a:pt x="4205996" y="425450"/>
                    <a:pt x="4208536" y="397510"/>
                  </a:cubicBezTo>
                  <a:cubicBezTo>
                    <a:pt x="4207266" y="377190"/>
                    <a:pt x="4207266" y="351790"/>
                    <a:pt x="4207266" y="326390"/>
                  </a:cubicBezTo>
                  <a:lnTo>
                    <a:pt x="4207266" y="288290"/>
                  </a:lnTo>
                  <a:cubicBezTo>
                    <a:pt x="4207266" y="288290"/>
                    <a:pt x="4208536" y="264160"/>
                    <a:pt x="4208536" y="254000"/>
                  </a:cubicBezTo>
                  <a:cubicBezTo>
                    <a:pt x="4207266" y="234950"/>
                    <a:pt x="4204726" y="240030"/>
                    <a:pt x="4203456" y="240030"/>
                  </a:cubicBezTo>
                  <a:cubicBezTo>
                    <a:pt x="4202186" y="240030"/>
                    <a:pt x="4200916" y="232410"/>
                    <a:pt x="4199646" y="193040"/>
                  </a:cubicBezTo>
                  <a:cubicBezTo>
                    <a:pt x="4203456" y="196850"/>
                    <a:pt x="4202186" y="144780"/>
                    <a:pt x="4203456" y="132080"/>
                  </a:cubicBezTo>
                  <a:cubicBezTo>
                    <a:pt x="4204726" y="120650"/>
                    <a:pt x="4205996" y="173990"/>
                    <a:pt x="4205996" y="110490"/>
                  </a:cubicBezTo>
                  <a:cubicBezTo>
                    <a:pt x="4207266" y="82550"/>
                    <a:pt x="4205996" y="74930"/>
                    <a:pt x="4205996" y="72390"/>
                  </a:cubicBezTo>
                  <a:cubicBezTo>
                    <a:pt x="4199646" y="73660"/>
                    <a:pt x="4208536" y="76200"/>
                    <a:pt x="4178056" y="76200"/>
                  </a:cubicBezTo>
                  <a:cubicBezTo>
                    <a:pt x="4131066" y="76200"/>
                    <a:pt x="4095506" y="74930"/>
                    <a:pt x="4061216" y="73660"/>
                  </a:cubicBezTo>
                  <a:cubicBezTo>
                    <a:pt x="4044706" y="73660"/>
                    <a:pt x="4029466" y="72390"/>
                    <a:pt x="4014226" y="72390"/>
                  </a:cubicBezTo>
                  <a:cubicBezTo>
                    <a:pt x="4002796" y="72390"/>
                    <a:pt x="3992636" y="71120"/>
                    <a:pt x="3979936" y="71120"/>
                  </a:cubicBezTo>
                  <a:cubicBezTo>
                    <a:pt x="3944376" y="71120"/>
                    <a:pt x="3912626" y="74930"/>
                    <a:pt x="3863096" y="73660"/>
                  </a:cubicBezTo>
                  <a:cubicBezTo>
                    <a:pt x="3845316" y="76200"/>
                    <a:pt x="3896116" y="78740"/>
                    <a:pt x="3861826" y="78740"/>
                  </a:cubicBezTo>
                  <a:cubicBezTo>
                    <a:pt x="3812296" y="77470"/>
                    <a:pt x="3852936" y="73660"/>
                    <a:pt x="3850396" y="68580"/>
                  </a:cubicBezTo>
                  <a:cubicBezTo>
                    <a:pt x="3826266" y="68580"/>
                    <a:pt x="3822456" y="69850"/>
                    <a:pt x="3836426" y="71120"/>
                  </a:cubicBezTo>
                  <a:cubicBezTo>
                    <a:pt x="3814836" y="72390"/>
                    <a:pt x="3814836" y="74930"/>
                    <a:pt x="3797056" y="76200"/>
                  </a:cubicBezTo>
                  <a:lnTo>
                    <a:pt x="3795786" y="76200"/>
                  </a:lnTo>
                  <a:cubicBezTo>
                    <a:pt x="3771656" y="76200"/>
                    <a:pt x="3770386" y="77470"/>
                    <a:pt x="3757686" y="78740"/>
                  </a:cubicBezTo>
                  <a:cubicBezTo>
                    <a:pt x="3717046" y="74930"/>
                    <a:pt x="3677676" y="77470"/>
                    <a:pt x="3637665" y="74930"/>
                  </a:cubicBezTo>
                  <a:cubicBezTo>
                    <a:pt x="3622437" y="74930"/>
                    <a:pt x="3630812" y="80010"/>
                    <a:pt x="3606447" y="78740"/>
                  </a:cubicBezTo>
                  <a:cubicBezTo>
                    <a:pt x="3576752" y="81280"/>
                    <a:pt x="3591980" y="74930"/>
                    <a:pt x="3567615" y="76200"/>
                  </a:cubicBezTo>
                  <a:cubicBezTo>
                    <a:pt x="3515839" y="81280"/>
                    <a:pt x="3479291" y="69850"/>
                    <a:pt x="3435890" y="73660"/>
                  </a:cubicBezTo>
                  <a:cubicBezTo>
                    <a:pt x="3444266" y="76200"/>
                    <a:pt x="3465585" y="78740"/>
                    <a:pt x="3450357" y="80010"/>
                  </a:cubicBezTo>
                  <a:cubicBezTo>
                    <a:pt x="3439697" y="74930"/>
                    <a:pt x="3387921" y="74930"/>
                    <a:pt x="3357464" y="77470"/>
                  </a:cubicBezTo>
                  <a:cubicBezTo>
                    <a:pt x="3355942" y="74930"/>
                    <a:pt x="3366601" y="74930"/>
                    <a:pt x="3365840" y="72390"/>
                  </a:cubicBezTo>
                  <a:cubicBezTo>
                    <a:pt x="3352135" y="69850"/>
                    <a:pt x="3290460" y="68580"/>
                    <a:pt x="3304165" y="72390"/>
                  </a:cubicBezTo>
                  <a:cubicBezTo>
                    <a:pt x="3314825" y="72390"/>
                    <a:pt x="3319394" y="71120"/>
                    <a:pt x="3335383" y="71120"/>
                  </a:cubicBezTo>
                  <a:cubicBezTo>
                    <a:pt x="3333099" y="73660"/>
                    <a:pt x="3343759" y="73660"/>
                    <a:pt x="3342236" y="76200"/>
                  </a:cubicBezTo>
                  <a:cubicBezTo>
                    <a:pt x="3334622" y="76200"/>
                    <a:pt x="3333099" y="77470"/>
                    <a:pt x="3326246" y="77470"/>
                  </a:cubicBezTo>
                  <a:cubicBezTo>
                    <a:pt x="3305688" y="77470"/>
                    <a:pt x="3309495" y="73660"/>
                    <a:pt x="3288176" y="73660"/>
                  </a:cubicBezTo>
                  <a:cubicBezTo>
                    <a:pt x="3266856" y="78740"/>
                    <a:pt x="3330815" y="78740"/>
                    <a:pt x="3349089" y="82550"/>
                  </a:cubicBezTo>
                  <a:cubicBezTo>
                    <a:pt x="3317871" y="82550"/>
                    <a:pt x="3306450" y="80010"/>
                    <a:pt x="3271425" y="81280"/>
                  </a:cubicBezTo>
                  <a:cubicBezTo>
                    <a:pt x="3282084" y="76200"/>
                    <a:pt x="3233354" y="74930"/>
                    <a:pt x="3224978" y="77470"/>
                  </a:cubicBezTo>
                  <a:lnTo>
                    <a:pt x="3248582" y="77470"/>
                  </a:lnTo>
                  <a:cubicBezTo>
                    <a:pt x="3229547" y="80010"/>
                    <a:pt x="3260765" y="83820"/>
                    <a:pt x="3232592" y="83820"/>
                  </a:cubicBezTo>
                  <a:cubicBezTo>
                    <a:pt x="3232592" y="81280"/>
                    <a:pt x="3213557" y="81280"/>
                    <a:pt x="3202136" y="81280"/>
                  </a:cubicBezTo>
                  <a:cubicBezTo>
                    <a:pt x="3164827" y="80010"/>
                    <a:pt x="3180055" y="81280"/>
                    <a:pt x="3155689" y="82550"/>
                  </a:cubicBezTo>
                  <a:cubicBezTo>
                    <a:pt x="3154928" y="80010"/>
                    <a:pt x="3151121" y="77470"/>
                    <a:pt x="3140461" y="77470"/>
                  </a:cubicBezTo>
                  <a:cubicBezTo>
                    <a:pt x="3132847" y="80010"/>
                    <a:pt x="3125233" y="82550"/>
                    <a:pt x="3101629" y="81280"/>
                  </a:cubicBezTo>
                  <a:cubicBezTo>
                    <a:pt x="3101629" y="77470"/>
                    <a:pt x="3087924" y="74930"/>
                    <a:pt x="3071172" y="74930"/>
                  </a:cubicBezTo>
                  <a:cubicBezTo>
                    <a:pt x="3075741" y="80010"/>
                    <a:pt x="3097822" y="82550"/>
                    <a:pt x="3108482" y="87630"/>
                  </a:cubicBezTo>
                  <a:cubicBezTo>
                    <a:pt x="3100868" y="87630"/>
                    <a:pt x="3099345" y="88900"/>
                    <a:pt x="3092492" y="88900"/>
                  </a:cubicBezTo>
                  <a:cubicBezTo>
                    <a:pt x="3072695" y="86360"/>
                    <a:pt x="3074218" y="78740"/>
                    <a:pt x="3023203" y="81280"/>
                  </a:cubicBezTo>
                  <a:cubicBezTo>
                    <a:pt x="3025487" y="80010"/>
                    <a:pt x="3036147" y="78740"/>
                    <a:pt x="3039193" y="77470"/>
                  </a:cubicBezTo>
                  <a:cubicBezTo>
                    <a:pt x="2998838" y="78740"/>
                    <a:pt x="2959245" y="72390"/>
                    <a:pt x="2945539" y="80010"/>
                  </a:cubicBezTo>
                  <a:cubicBezTo>
                    <a:pt x="2968381" y="80010"/>
                    <a:pt x="2992747" y="76200"/>
                    <a:pt x="2999599" y="81280"/>
                  </a:cubicBezTo>
                  <a:cubicBezTo>
                    <a:pt x="2985133" y="81280"/>
                    <a:pt x="2953153" y="80010"/>
                    <a:pt x="2960767" y="83820"/>
                  </a:cubicBezTo>
                  <a:cubicBezTo>
                    <a:pt x="2960767" y="86360"/>
                    <a:pt x="2982087" y="85090"/>
                    <a:pt x="2983610" y="86360"/>
                  </a:cubicBezTo>
                  <a:cubicBezTo>
                    <a:pt x="2980564" y="87630"/>
                    <a:pt x="2973711" y="88900"/>
                    <a:pt x="2960006" y="88900"/>
                  </a:cubicBezTo>
                  <a:cubicBezTo>
                    <a:pt x="2931072" y="87630"/>
                    <a:pt x="2960006" y="83820"/>
                    <a:pt x="2944778" y="82550"/>
                  </a:cubicBezTo>
                  <a:cubicBezTo>
                    <a:pt x="2918128" y="82550"/>
                    <a:pt x="2881580" y="83820"/>
                    <a:pt x="2867113" y="81280"/>
                  </a:cubicBezTo>
                  <a:cubicBezTo>
                    <a:pt x="2859499" y="83820"/>
                    <a:pt x="2889956" y="86360"/>
                    <a:pt x="2866352" y="86360"/>
                  </a:cubicBezTo>
                  <a:cubicBezTo>
                    <a:pt x="2854169" y="81280"/>
                    <a:pt x="2845794" y="86360"/>
                    <a:pt x="2819906" y="86360"/>
                  </a:cubicBezTo>
                  <a:cubicBezTo>
                    <a:pt x="2811530" y="82550"/>
                    <a:pt x="2856454" y="81280"/>
                    <a:pt x="2820667" y="81280"/>
                  </a:cubicBezTo>
                  <a:cubicBezTo>
                    <a:pt x="2784881" y="81280"/>
                    <a:pt x="2809246" y="87630"/>
                    <a:pt x="2796302" y="88900"/>
                  </a:cubicBezTo>
                  <a:cubicBezTo>
                    <a:pt x="2810007" y="90170"/>
                    <a:pt x="2828281" y="90170"/>
                    <a:pt x="2835134" y="91440"/>
                  </a:cubicBezTo>
                  <a:cubicBezTo>
                    <a:pt x="2824474" y="93980"/>
                    <a:pt x="2790972" y="92710"/>
                    <a:pt x="2781073" y="91440"/>
                  </a:cubicBezTo>
                  <a:cubicBezTo>
                    <a:pt x="2807723" y="86360"/>
                    <a:pt x="2762038" y="85090"/>
                    <a:pt x="2758992" y="80010"/>
                  </a:cubicBezTo>
                  <a:cubicBezTo>
                    <a:pt x="2769652" y="80010"/>
                    <a:pt x="2788688" y="80010"/>
                    <a:pt x="2774982" y="78740"/>
                  </a:cubicBezTo>
                  <a:cubicBezTo>
                    <a:pt x="2750617" y="77470"/>
                    <a:pt x="2756708" y="82550"/>
                    <a:pt x="2727775" y="81280"/>
                  </a:cubicBezTo>
                  <a:cubicBezTo>
                    <a:pt x="2732343" y="74930"/>
                    <a:pt x="2683612" y="77470"/>
                    <a:pt x="2658486" y="76200"/>
                  </a:cubicBezTo>
                  <a:cubicBezTo>
                    <a:pt x="2644780" y="80010"/>
                    <a:pt x="2586151" y="83820"/>
                    <a:pt x="2557217" y="80010"/>
                  </a:cubicBezTo>
                  <a:cubicBezTo>
                    <a:pt x="2554172" y="76200"/>
                    <a:pt x="2593004" y="78740"/>
                    <a:pt x="2596811" y="76200"/>
                  </a:cubicBezTo>
                  <a:cubicBezTo>
                    <a:pt x="2570162" y="76200"/>
                    <a:pt x="2553410" y="76200"/>
                    <a:pt x="2534375" y="77470"/>
                  </a:cubicBezTo>
                  <a:cubicBezTo>
                    <a:pt x="2541228" y="80010"/>
                    <a:pt x="2536659" y="83820"/>
                    <a:pt x="2548842" y="85090"/>
                  </a:cubicBezTo>
                  <a:cubicBezTo>
                    <a:pt x="2548842" y="83820"/>
                    <a:pt x="2570162" y="83820"/>
                    <a:pt x="2571685" y="85090"/>
                  </a:cubicBezTo>
                  <a:cubicBezTo>
                    <a:pt x="2555695" y="93980"/>
                    <a:pt x="2536659" y="82550"/>
                    <a:pt x="2517624" y="82550"/>
                  </a:cubicBezTo>
                  <a:cubicBezTo>
                    <a:pt x="2499350" y="81280"/>
                    <a:pt x="2500111" y="85090"/>
                    <a:pt x="2478792" y="83820"/>
                  </a:cubicBezTo>
                  <a:cubicBezTo>
                    <a:pt x="2480315" y="82550"/>
                    <a:pt x="2490975" y="81280"/>
                    <a:pt x="2471178" y="81280"/>
                  </a:cubicBezTo>
                  <a:cubicBezTo>
                    <a:pt x="2465086" y="85090"/>
                    <a:pt x="2478792" y="86360"/>
                    <a:pt x="2478030" y="88900"/>
                  </a:cubicBezTo>
                  <a:cubicBezTo>
                    <a:pt x="2467371" y="88900"/>
                    <a:pt x="2461279" y="88900"/>
                    <a:pt x="2454426" y="90170"/>
                  </a:cubicBezTo>
                  <a:cubicBezTo>
                    <a:pt x="2441483" y="88900"/>
                    <a:pt x="2442244" y="86360"/>
                    <a:pt x="2431584" y="85090"/>
                  </a:cubicBezTo>
                  <a:cubicBezTo>
                    <a:pt x="2420924" y="87630"/>
                    <a:pt x="2405696" y="90170"/>
                    <a:pt x="2384376" y="90170"/>
                  </a:cubicBezTo>
                  <a:cubicBezTo>
                    <a:pt x="2366864" y="87630"/>
                    <a:pt x="2376001" y="90170"/>
                    <a:pt x="2360773" y="91440"/>
                  </a:cubicBezTo>
                  <a:cubicBezTo>
                    <a:pt x="2341737" y="88900"/>
                    <a:pt x="2291484" y="87630"/>
                    <a:pt x="2268641" y="90170"/>
                  </a:cubicBezTo>
                  <a:cubicBezTo>
                    <a:pt x="2272448" y="90170"/>
                    <a:pt x="2276255" y="91440"/>
                    <a:pt x="2267880" y="91440"/>
                  </a:cubicBezTo>
                  <a:cubicBezTo>
                    <a:pt x="2251890" y="87630"/>
                    <a:pt x="2226763" y="88900"/>
                    <a:pt x="2197830" y="90170"/>
                  </a:cubicBezTo>
                  <a:cubicBezTo>
                    <a:pt x="2198591" y="88900"/>
                    <a:pt x="2207728" y="87630"/>
                    <a:pt x="2206205" y="86360"/>
                  </a:cubicBezTo>
                  <a:cubicBezTo>
                    <a:pt x="2181840" y="85090"/>
                    <a:pt x="2178795" y="88900"/>
                    <a:pt x="2152145" y="87630"/>
                  </a:cubicBezTo>
                  <a:cubicBezTo>
                    <a:pt x="2154429" y="85090"/>
                    <a:pt x="2143769" y="85090"/>
                    <a:pt x="2145292" y="82550"/>
                  </a:cubicBezTo>
                  <a:cubicBezTo>
                    <a:pt x="2120927" y="81280"/>
                    <a:pt x="2127018" y="86360"/>
                    <a:pt x="2098084" y="85090"/>
                  </a:cubicBezTo>
                  <a:cubicBezTo>
                    <a:pt x="2076004" y="85090"/>
                    <a:pt x="2088947" y="78740"/>
                    <a:pt x="2060014" y="80010"/>
                  </a:cubicBezTo>
                  <a:cubicBezTo>
                    <a:pt x="2050115" y="83820"/>
                    <a:pt x="2063821" y="83820"/>
                    <a:pt x="2051638" y="85090"/>
                  </a:cubicBezTo>
                  <a:cubicBezTo>
                    <a:pt x="2037933" y="85090"/>
                    <a:pt x="2005953" y="88900"/>
                    <a:pt x="1997578" y="85090"/>
                  </a:cubicBezTo>
                  <a:cubicBezTo>
                    <a:pt x="1989964" y="77470"/>
                    <a:pt x="2037171" y="74930"/>
                    <a:pt x="2021943" y="71120"/>
                  </a:cubicBezTo>
                  <a:cubicBezTo>
                    <a:pt x="1973974" y="72390"/>
                    <a:pt x="1961030" y="67310"/>
                    <a:pt x="1937426" y="63500"/>
                  </a:cubicBezTo>
                  <a:cubicBezTo>
                    <a:pt x="1910776" y="63500"/>
                    <a:pt x="1894025" y="63500"/>
                    <a:pt x="1875751" y="62230"/>
                  </a:cubicBezTo>
                  <a:cubicBezTo>
                    <a:pt x="1874229" y="63500"/>
                    <a:pt x="1874990" y="64770"/>
                    <a:pt x="1867376" y="64770"/>
                  </a:cubicBezTo>
                  <a:cubicBezTo>
                    <a:pt x="1842249" y="62230"/>
                    <a:pt x="1815600" y="66040"/>
                    <a:pt x="1789711" y="66040"/>
                  </a:cubicBezTo>
                  <a:cubicBezTo>
                    <a:pt x="1771438" y="66040"/>
                    <a:pt x="1753164" y="63500"/>
                    <a:pt x="1735651" y="64770"/>
                  </a:cubicBezTo>
                  <a:cubicBezTo>
                    <a:pt x="1718900" y="64770"/>
                    <a:pt x="1705195" y="67310"/>
                    <a:pt x="1688443" y="67310"/>
                  </a:cubicBezTo>
                  <a:cubicBezTo>
                    <a:pt x="1663317" y="67310"/>
                    <a:pt x="1638951" y="66040"/>
                    <a:pt x="1610779" y="66040"/>
                  </a:cubicBezTo>
                  <a:cubicBezTo>
                    <a:pt x="1559764" y="66040"/>
                    <a:pt x="1505704" y="68580"/>
                    <a:pt x="1463065" y="68580"/>
                  </a:cubicBezTo>
                  <a:cubicBezTo>
                    <a:pt x="1453166" y="68580"/>
                    <a:pt x="1452405" y="67310"/>
                    <a:pt x="1440222" y="67310"/>
                  </a:cubicBezTo>
                  <a:cubicBezTo>
                    <a:pt x="1415095" y="67310"/>
                    <a:pt x="1398344" y="71120"/>
                    <a:pt x="1377786" y="67310"/>
                  </a:cubicBezTo>
                  <a:cubicBezTo>
                    <a:pt x="1347330" y="72390"/>
                    <a:pt x="1303167" y="68580"/>
                    <a:pt x="1261290" y="68580"/>
                  </a:cubicBezTo>
                  <a:lnTo>
                    <a:pt x="1121951" y="68580"/>
                  </a:lnTo>
                  <a:cubicBezTo>
                    <a:pt x="1086926" y="68580"/>
                    <a:pt x="1046571" y="71120"/>
                    <a:pt x="1005454" y="71120"/>
                  </a:cubicBezTo>
                  <a:cubicBezTo>
                    <a:pt x="950632" y="71120"/>
                    <a:pt x="891242" y="66040"/>
                    <a:pt x="873730" y="72390"/>
                  </a:cubicBezTo>
                  <a:cubicBezTo>
                    <a:pt x="818146" y="71120"/>
                    <a:pt x="732868" y="67310"/>
                    <a:pt x="687183" y="71120"/>
                  </a:cubicBezTo>
                  <a:cubicBezTo>
                    <a:pt x="655965" y="67310"/>
                    <a:pt x="619417" y="68580"/>
                    <a:pt x="554990" y="68580"/>
                  </a:cubicBezTo>
                  <a:lnTo>
                    <a:pt x="454660" y="68580"/>
                  </a:lnTo>
                  <a:cubicBezTo>
                    <a:pt x="434340" y="71120"/>
                    <a:pt x="402590" y="72390"/>
                    <a:pt x="368300" y="72390"/>
                  </a:cubicBezTo>
                  <a:lnTo>
                    <a:pt x="313690" y="72390"/>
                  </a:lnTo>
                  <a:cubicBezTo>
                    <a:pt x="292100" y="72390"/>
                    <a:pt x="270510" y="71120"/>
                    <a:pt x="250190" y="69850"/>
                  </a:cubicBezTo>
                  <a:cubicBezTo>
                    <a:pt x="215900" y="69850"/>
                    <a:pt x="194310" y="72390"/>
                    <a:pt x="144780" y="72390"/>
                  </a:cubicBezTo>
                  <a:cubicBezTo>
                    <a:pt x="140970" y="72390"/>
                    <a:pt x="109220" y="71120"/>
                    <a:pt x="85090" y="71120"/>
                  </a:cubicBezTo>
                  <a:lnTo>
                    <a:pt x="85090" y="76200"/>
                  </a:lnTo>
                  <a:cubicBezTo>
                    <a:pt x="85090" y="128270"/>
                    <a:pt x="86360" y="233680"/>
                    <a:pt x="82550" y="201930"/>
                  </a:cubicBezTo>
                  <a:cubicBezTo>
                    <a:pt x="81280" y="157480"/>
                    <a:pt x="81280" y="111760"/>
                    <a:pt x="82550" y="68580"/>
                  </a:cubicBezTo>
                  <a:cubicBezTo>
                    <a:pt x="127000" y="68580"/>
                    <a:pt x="168910" y="69850"/>
                    <a:pt x="208280" y="67310"/>
                  </a:cubicBezTo>
                  <a:cubicBezTo>
                    <a:pt x="166370" y="66040"/>
                    <a:pt x="123190" y="66040"/>
                    <a:pt x="80010" y="64770"/>
                  </a:cubicBezTo>
                  <a:cubicBezTo>
                    <a:pt x="80010" y="138430"/>
                    <a:pt x="80010" y="218440"/>
                    <a:pt x="78740" y="308610"/>
                  </a:cubicBezTo>
                  <a:cubicBezTo>
                    <a:pt x="82550" y="279400"/>
                    <a:pt x="76200" y="320040"/>
                    <a:pt x="69850" y="308610"/>
                  </a:cubicBezTo>
                  <a:cubicBezTo>
                    <a:pt x="63500" y="273050"/>
                    <a:pt x="58420" y="284480"/>
                    <a:pt x="52070" y="284480"/>
                  </a:cubicBezTo>
                  <a:cubicBezTo>
                    <a:pt x="46990" y="284480"/>
                    <a:pt x="45720" y="273050"/>
                    <a:pt x="41910" y="284480"/>
                  </a:cubicBezTo>
                  <a:cubicBezTo>
                    <a:pt x="40640" y="288290"/>
                    <a:pt x="39370" y="285750"/>
                    <a:pt x="39370" y="284480"/>
                  </a:cubicBezTo>
                  <a:cubicBezTo>
                    <a:pt x="34290" y="302260"/>
                    <a:pt x="31750" y="336550"/>
                    <a:pt x="27940" y="369570"/>
                  </a:cubicBezTo>
                  <a:cubicBezTo>
                    <a:pt x="24130" y="402590"/>
                    <a:pt x="20320" y="433070"/>
                    <a:pt x="17780" y="478790"/>
                  </a:cubicBezTo>
                  <a:cubicBezTo>
                    <a:pt x="20320" y="594360"/>
                    <a:pt x="17780" y="715512"/>
                    <a:pt x="16510" y="799451"/>
                  </a:cubicBezTo>
                  <a:cubicBezTo>
                    <a:pt x="16510" y="823434"/>
                    <a:pt x="15240" y="857009"/>
                    <a:pt x="15240" y="879793"/>
                  </a:cubicBezTo>
                  <a:cubicBezTo>
                    <a:pt x="13970" y="934953"/>
                    <a:pt x="10160" y="964931"/>
                    <a:pt x="11430" y="1017693"/>
                  </a:cubicBezTo>
                  <a:cubicBezTo>
                    <a:pt x="11430" y="1048870"/>
                    <a:pt x="11430" y="1059662"/>
                    <a:pt x="12700" y="1075251"/>
                  </a:cubicBezTo>
                  <a:cubicBezTo>
                    <a:pt x="12700" y="1080048"/>
                    <a:pt x="15240" y="1081247"/>
                    <a:pt x="15240" y="1087242"/>
                  </a:cubicBezTo>
                  <a:cubicBezTo>
                    <a:pt x="19050" y="1118420"/>
                    <a:pt x="19050" y="1153195"/>
                    <a:pt x="20320" y="1178376"/>
                  </a:cubicBezTo>
                  <a:cubicBezTo>
                    <a:pt x="24130" y="1306684"/>
                    <a:pt x="19050" y="1434990"/>
                    <a:pt x="24130" y="1557302"/>
                  </a:cubicBezTo>
                  <a:cubicBezTo>
                    <a:pt x="19050" y="1596873"/>
                    <a:pt x="20320" y="1683211"/>
                    <a:pt x="19050" y="1741968"/>
                  </a:cubicBezTo>
                  <a:cubicBezTo>
                    <a:pt x="19050" y="1787535"/>
                    <a:pt x="25400" y="1776743"/>
                    <a:pt x="24130" y="1822310"/>
                  </a:cubicBezTo>
                  <a:cubicBezTo>
                    <a:pt x="25400" y="1859483"/>
                    <a:pt x="25400" y="1899054"/>
                    <a:pt x="27940" y="1925435"/>
                  </a:cubicBezTo>
                  <a:cubicBezTo>
                    <a:pt x="25400" y="2068132"/>
                    <a:pt x="31750" y="2224019"/>
                    <a:pt x="30480" y="2373910"/>
                  </a:cubicBezTo>
                  <a:cubicBezTo>
                    <a:pt x="30480" y="2442261"/>
                    <a:pt x="31750" y="2540589"/>
                    <a:pt x="30480" y="2614935"/>
                  </a:cubicBezTo>
                  <a:cubicBezTo>
                    <a:pt x="29210" y="2684485"/>
                    <a:pt x="24130" y="2744442"/>
                    <a:pt x="25400" y="2810394"/>
                  </a:cubicBezTo>
                  <a:cubicBezTo>
                    <a:pt x="25400" y="2848766"/>
                    <a:pt x="29210" y="2883541"/>
                    <a:pt x="29210" y="2902727"/>
                  </a:cubicBezTo>
                  <a:cubicBezTo>
                    <a:pt x="27940" y="2933904"/>
                    <a:pt x="31750" y="2981869"/>
                    <a:pt x="31750" y="3017843"/>
                  </a:cubicBezTo>
                  <a:cubicBezTo>
                    <a:pt x="31750" y="3034631"/>
                    <a:pt x="30480" y="3057415"/>
                    <a:pt x="30480" y="3075402"/>
                  </a:cubicBezTo>
                  <a:cubicBezTo>
                    <a:pt x="30480" y="3138956"/>
                    <a:pt x="31750" y="3210904"/>
                    <a:pt x="31750" y="3282851"/>
                  </a:cubicBezTo>
                  <a:cubicBezTo>
                    <a:pt x="33020" y="3423150"/>
                    <a:pt x="36830" y="3561050"/>
                    <a:pt x="31750" y="3685759"/>
                  </a:cubicBezTo>
                  <a:cubicBezTo>
                    <a:pt x="27940" y="3770898"/>
                    <a:pt x="34290" y="3828456"/>
                    <a:pt x="35560" y="3904001"/>
                  </a:cubicBezTo>
                  <a:cubicBezTo>
                    <a:pt x="35560" y="3948369"/>
                    <a:pt x="36830" y="4002330"/>
                    <a:pt x="36830" y="4055092"/>
                  </a:cubicBezTo>
                  <a:cubicBezTo>
                    <a:pt x="36830" y="4071880"/>
                    <a:pt x="35560" y="4085070"/>
                    <a:pt x="34290" y="4094663"/>
                  </a:cubicBezTo>
                  <a:cubicBezTo>
                    <a:pt x="34290" y="4113849"/>
                    <a:pt x="34290" y="4128239"/>
                    <a:pt x="35560" y="4137832"/>
                  </a:cubicBezTo>
                  <a:cubicBezTo>
                    <a:pt x="30480" y="4155819"/>
                    <a:pt x="31750" y="4401641"/>
                    <a:pt x="27940" y="4375260"/>
                  </a:cubicBezTo>
                  <a:cubicBezTo>
                    <a:pt x="29210" y="4413632"/>
                    <a:pt x="30480" y="4444809"/>
                    <a:pt x="30480" y="4503567"/>
                  </a:cubicBezTo>
                  <a:cubicBezTo>
                    <a:pt x="31750" y="4507164"/>
                    <a:pt x="31750" y="4483182"/>
                    <a:pt x="34290" y="4491575"/>
                  </a:cubicBezTo>
                  <a:cubicBezTo>
                    <a:pt x="34290" y="4522753"/>
                    <a:pt x="34290" y="4545536"/>
                    <a:pt x="35560" y="4555130"/>
                  </a:cubicBezTo>
                  <a:cubicBezTo>
                    <a:pt x="35560" y="4489177"/>
                    <a:pt x="33020" y="4481983"/>
                    <a:pt x="31750" y="4426822"/>
                  </a:cubicBezTo>
                  <a:cubicBezTo>
                    <a:pt x="34290" y="4435216"/>
                    <a:pt x="35560" y="4402840"/>
                    <a:pt x="34290" y="4383654"/>
                  </a:cubicBezTo>
                  <a:cubicBezTo>
                    <a:pt x="31750" y="4368065"/>
                    <a:pt x="34290" y="4419627"/>
                    <a:pt x="31750" y="4416030"/>
                  </a:cubicBezTo>
                  <a:cubicBezTo>
                    <a:pt x="31750" y="4399243"/>
                    <a:pt x="30480" y="4407636"/>
                    <a:pt x="30480" y="4383654"/>
                  </a:cubicBezTo>
                  <a:cubicBezTo>
                    <a:pt x="34290" y="4405238"/>
                    <a:pt x="30480" y="4293719"/>
                    <a:pt x="33020" y="4264940"/>
                  </a:cubicBezTo>
                  <a:cubicBezTo>
                    <a:pt x="34290" y="4266139"/>
                    <a:pt x="35560" y="4270935"/>
                    <a:pt x="35560" y="4285325"/>
                  </a:cubicBezTo>
                  <a:cubicBezTo>
                    <a:pt x="34290" y="4342883"/>
                    <a:pt x="35560" y="4338087"/>
                    <a:pt x="36830" y="4344082"/>
                  </a:cubicBezTo>
                  <a:lnTo>
                    <a:pt x="36830" y="4393247"/>
                  </a:lnTo>
                  <a:cubicBezTo>
                    <a:pt x="36830" y="4398043"/>
                    <a:pt x="35560" y="4402840"/>
                    <a:pt x="35560" y="4412433"/>
                  </a:cubicBezTo>
                  <a:cubicBezTo>
                    <a:pt x="35560" y="4412433"/>
                    <a:pt x="36830" y="4414831"/>
                    <a:pt x="36830" y="4416030"/>
                  </a:cubicBezTo>
                  <a:cubicBezTo>
                    <a:pt x="36830" y="4456801"/>
                    <a:pt x="38100" y="4495173"/>
                    <a:pt x="38100" y="4533545"/>
                  </a:cubicBezTo>
                  <a:cubicBezTo>
                    <a:pt x="38100" y="4587506"/>
                    <a:pt x="34290" y="4642666"/>
                    <a:pt x="34290" y="4694229"/>
                  </a:cubicBezTo>
                  <a:cubicBezTo>
                    <a:pt x="34290" y="4717012"/>
                    <a:pt x="33020" y="4750588"/>
                    <a:pt x="33020" y="4774571"/>
                  </a:cubicBezTo>
                  <a:cubicBezTo>
                    <a:pt x="33020" y="4794956"/>
                    <a:pt x="35560" y="4820137"/>
                    <a:pt x="35560" y="4844120"/>
                  </a:cubicBezTo>
                  <a:cubicBezTo>
                    <a:pt x="35560" y="4872899"/>
                    <a:pt x="34290" y="4894484"/>
                    <a:pt x="34290" y="4924462"/>
                  </a:cubicBezTo>
                  <a:lnTo>
                    <a:pt x="34290" y="4961635"/>
                  </a:lnTo>
                  <a:cubicBezTo>
                    <a:pt x="34290" y="4979622"/>
                    <a:pt x="35560" y="4997609"/>
                    <a:pt x="35560" y="5016795"/>
                  </a:cubicBezTo>
                  <a:lnTo>
                    <a:pt x="35560" y="5082747"/>
                  </a:lnTo>
                  <a:cubicBezTo>
                    <a:pt x="31750" y="5022791"/>
                    <a:pt x="34290" y="4956838"/>
                    <a:pt x="34290" y="4875297"/>
                  </a:cubicBezTo>
                  <a:cubicBezTo>
                    <a:pt x="31750" y="4901678"/>
                    <a:pt x="31750" y="4854912"/>
                    <a:pt x="29210" y="4854912"/>
                  </a:cubicBezTo>
                  <a:lnTo>
                    <a:pt x="29210" y="5101933"/>
                  </a:lnTo>
                  <a:cubicBezTo>
                    <a:pt x="31750" y="5069557"/>
                    <a:pt x="31750" y="5134310"/>
                    <a:pt x="33020" y="5146301"/>
                  </a:cubicBezTo>
                  <a:cubicBezTo>
                    <a:pt x="31750" y="5166686"/>
                    <a:pt x="30480" y="5227842"/>
                    <a:pt x="30480" y="5243431"/>
                  </a:cubicBezTo>
                  <a:cubicBezTo>
                    <a:pt x="30480" y="5230240"/>
                    <a:pt x="31750" y="5231440"/>
                    <a:pt x="33020" y="5232639"/>
                  </a:cubicBezTo>
                  <a:cubicBezTo>
                    <a:pt x="30480" y="5278206"/>
                    <a:pt x="31750" y="5342959"/>
                    <a:pt x="30480" y="5405313"/>
                  </a:cubicBezTo>
                  <a:cubicBezTo>
                    <a:pt x="30480" y="5338162"/>
                    <a:pt x="29210" y="5369340"/>
                    <a:pt x="27940" y="5320175"/>
                  </a:cubicBezTo>
                  <a:cubicBezTo>
                    <a:pt x="26670" y="5366941"/>
                    <a:pt x="26670" y="5393322"/>
                    <a:pt x="29210" y="5426898"/>
                  </a:cubicBezTo>
                  <a:lnTo>
                    <a:pt x="26670" y="5426898"/>
                  </a:lnTo>
                  <a:cubicBezTo>
                    <a:pt x="29210" y="5526426"/>
                    <a:pt x="25400" y="5684711"/>
                    <a:pt x="26670" y="5813018"/>
                  </a:cubicBezTo>
                  <a:cubicBezTo>
                    <a:pt x="25400" y="5815416"/>
                    <a:pt x="24130" y="5811819"/>
                    <a:pt x="24130" y="5823810"/>
                  </a:cubicBezTo>
                  <a:cubicBezTo>
                    <a:pt x="26670" y="5935329"/>
                    <a:pt x="22860" y="6100809"/>
                    <a:pt x="25400" y="6155970"/>
                  </a:cubicBezTo>
                  <a:cubicBezTo>
                    <a:pt x="22860" y="6160766"/>
                    <a:pt x="21590" y="6108004"/>
                    <a:pt x="22860" y="6081623"/>
                  </a:cubicBezTo>
                  <a:cubicBezTo>
                    <a:pt x="17780" y="6090017"/>
                    <a:pt x="21590" y="6151173"/>
                    <a:pt x="22860" y="6178753"/>
                  </a:cubicBezTo>
                  <a:cubicBezTo>
                    <a:pt x="22860" y="6177554"/>
                    <a:pt x="21590" y="6181151"/>
                    <a:pt x="21590" y="6178753"/>
                  </a:cubicBezTo>
                  <a:cubicBezTo>
                    <a:pt x="22860" y="6220722"/>
                    <a:pt x="25400" y="6239909"/>
                    <a:pt x="25400" y="6284277"/>
                  </a:cubicBezTo>
                  <a:cubicBezTo>
                    <a:pt x="25400" y="6341835"/>
                    <a:pt x="22860" y="6359822"/>
                    <a:pt x="22860" y="6435367"/>
                  </a:cubicBezTo>
                  <a:cubicBezTo>
                    <a:pt x="25400" y="6412583"/>
                    <a:pt x="22860" y="6514510"/>
                    <a:pt x="25400" y="6542090"/>
                  </a:cubicBezTo>
                  <a:cubicBezTo>
                    <a:pt x="25400" y="6426973"/>
                    <a:pt x="29210" y="6670396"/>
                    <a:pt x="24130" y="6671596"/>
                  </a:cubicBezTo>
                  <a:cubicBezTo>
                    <a:pt x="24130" y="6635622"/>
                    <a:pt x="22860" y="6630825"/>
                    <a:pt x="21590" y="6608042"/>
                  </a:cubicBezTo>
                  <a:cubicBezTo>
                    <a:pt x="21590" y="6666799"/>
                    <a:pt x="21590" y="6639219"/>
                    <a:pt x="17780" y="6652410"/>
                  </a:cubicBezTo>
                  <a:cubicBezTo>
                    <a:pt x="19050" y="6699176"/>
                    <a:pt x="16510" y="6706370"/>
                    <a:pt x="16510" y="6738747"/>
                  </a:cubicBezTo>
                  <a:cubicBezTo>
                    <a:pt x="19050" y="6732751"/>
                    <a:pt x="17780" y="6690782"/>
                    <a:pt x="20320" y="6673994"/>
                  </a:cubicBezTo>
                  <a:cubicBezTo>
                    <a:pt x="20320" y="6688384"/>
                    <a:pt x="20320" y="6696778"/>
                    <a:pt x="21590" y="6706370"/>
                  </a:cubicBezTo>
                  <a:cubicBezTo>
                    <a:pt x="20320" y="6731552"/>
                    <a:pt x="17780" y="6748340"/>
                    <a:pt x="20320" y="6771123"/>
                  </a:cubicBezTo>
                  <a:cubicBezTo>
                    <a:pt x="19050" y="6769925"/>
                    <a:pt x="17780" y="6773522"/>
                    <a:pt x="17780" y="6781916"/>
                  </a:cubicBezTo>
                  <a:cubicBezTo>
                    <a:pt x="16510" y="6609241"/>
                    <a:pt x="15240" y="6546886"/>
                    <a:pt x="17780" y="6385003"/>
                  </a:cubicBezTo>
                  <a:cubicBezTo>
                    <a:pt x="15240" y="6289073"/>
                    <a:pt x="20320" y="6185948"/>
                    <a:pt x="16510" y="6085221"/>
                  </a:cubicBezTo>
                  <a:cubicBezTo>
                    <a:pt x="17780" y="6084022"/>
                    <a:pt x="16510" y="6049247"/>
                    <a:pt x="19050" y="6052844"/>
                  </a:cubicBezTo>
                  <a:cubicBezTo>
                    <a:pt x="16510" y="5919741"/>
                    <a:pt x="24130" y="5775845"/>
                    <a:pt x="19050" y="5666724"/>
                  </a:cubicBezTo>
                  <a:cubicBezTo>
                    <a:pt x="19050" y="5696702"/>
                    <a:pt x="19050" y="5739871"/>
                    <a:pt x="17780" y="5742269"/>
                  </a:cubicBezTo>
                  <a:cubicBezTo>
                    <a:pt x="17780" y="5708693"/>
                    <a:pt x="15240" y="5558802"/>
                    <a:pt x="20320" y="5591179"/>
                  </a:cubicBezTo>
                  <a:cubicBezTo>
                    <a:pt x="20320" y="5565997"/>
                    <a:pt x="19050" y="5542014"/>
                    <a:pt x="19050" y="5506041"/>
                  </a:cubicBezTo>
                  <a:cubicBezTo>
                    <a:pt x="16510" y="5490452"/>
                    <a:pt x="19050" y="5561200"/>
                    <a:pt x="16510" y="5560001"/>
                  </a:cubicBezTo>
                  <a:cubicBezTo>
                    <a:pt x="16510" y="5512036"/>
                    <a:pt x="15240" y="5404114"/>
                    <a:pt x="19050" y="5366941"/>
                  </a:cubicBezTo>
                  <a:cubicBezTo>
                    <a:pt x="19050" y="5171483"/>
                    <a:pt x="17780" y="5023990"/>
                    <a:pt x="21590" y="4894484"/>
                  </a:cubicBezTo>
                  <a:cubicBezTo>
                    <a:pt x="17780" y="4888488"/>
                    <a:pt x="22860" y="4872899"/>
                    <a:pt x="22860" y="4851315"/>
                  </a:cubicBezTo>
                  <a:cubicBezTo>
                    <a:pt x="21590" y="4820137"/>
                    <a:pt x="19050" y="4858510"/>
                    <a:pt x="19050" y="4838124"/>
                  </a:cubicBezTo>
                  <a:lnTo>
                    <a:pt x="19050" y="4816540"/>
                  </a:lnTo>
                  <a:cubicBezTo>
                    <a:pt x="19050" y="4775770"/>
                    <a:pt x="20320" y="4778168"/>
                    <a:pt x="21590" y="4751787"/>
                  </a:cubicBezTo>
                  <a:cubicBezTo>
                    <a:pt x="19050" y="4738596"/>
                    <a:pt x="20320" y="4685835"/>
                    <a:pt x="20320" y="4645064"/>
                  </a:cubicBezTo>
                  <a:cubicBezTo>
                    <a:pt x="25400" y="4635471"/>
                    <a:pt x="21590" y="4558727"/>
                    <a:pt x="21590" y="4515558"/>
                  </a:cubicBezTo>
                  <a:cubicBezTo>
                    <a:pt x="21590" y="4340485"/>
                    <a:pt x="24130" y="4107853"/>
                    <a:pt x="24130" y="3968755"/>
                  </a:cubicBezTo>
                  <a:cubicBezTo>
                    <a:pt x="22860" y="4077875"/>
                    <a:pt x="24130" y="4115048"/>
                    <a:pt x="21590" y="4204983"/>
                  </a:cubicBezTo>
                  <a:cubicBezTo>
                    <a:pt x="24130" y="4332091"/>
                    <a:pt x="20320" y="4493974"/>
                    <a:pt x="21590" y="4634272"/>
                  </a:cubicBezTo>
                  <a:cubicBezTo>
                    <a:pt x="20320" y="4633073"/>
                    <a:pt x="19050" y="4652259"/>
                    <a:pt x="17780" y="4657056"/>
                  </a:cubicBezTo>
                  <a:cubicBezTo>
                    <a:pt x="16510" y="4645064"/>
                    <a:pt x="16510" y="4616285"/>
                    <a:pt x="15240" y="4604294"/>
                  </a:cubicBezTo>
                  <a:cubicBezTo>
                    <a:pt x="13970" y="4646264"/>
                    <a:pt x="17780" y="4758982"/>
                    <a:pt x="13970" y="4829731"/>
                  </a:cubicBezTo>
                  <a:cubicBezTo>
                    <a:pt x="16510" y="4835726"/>
                    <a:pt x="15240" y="4869302"/>
                    <a:pt x="15240" y="4893284"/>
                  </a:cubicBezTo>
                  <a:cubicBezTo>
                    <a:pt x="20320" y="4926860"/>
                    <a:pt x="20320" y="5088743"/>
                    <a:pt x="19050" y="5149899"/>
                  </a:cubicBezTo>
                  <a:cubicBezTo>
                    <a:pt x="17780" y="5147500"/>
                    <a:pt x="19050" y="5052769"/>
                    <a:pt x="17780" y="5086344"/>
                  </a:cubicBezTo>
                  <a:cubicBezTo>
                    <a:pt x="17780" y="5118721"/>
                    <a:pt x="17780" y="5152297"/>
                    <a:pt x="16510" y="5151098"/>
                  </a:cubicBezTo>
                  <a:cubicBezTo>
                    <a:pt x="16510" y="5131912"/>
                    <a:pt x="17780" y="5087544"/>
                    <a:pt x="15240" y="5086344"/>
                  </a:cubicBezTo>
                  <a:cubicBezTo>
                    <a:pt x="13970" y="5121119"/>
                    <a:pt x="15240" y="5190669"/>
                    <a:pt x="11430" y="5172682"/>
                  </a:cubicBezTo>
                  <a:cubicBezTo>
                    <a:pt x="11430" y="5218249"/>
                    <a:pt x="13970" y="5157093"/>
                    <a:pt x="13970" y="5203859"/>
                  </a:cubicBezTo>
                  <a:cubicBezTo>
                    <a:pt x="13970" y="5206258"/>
                    <a:pt x="12700" y="5213453"/>
                    <a:pt x="13970" y="5225444"/>
                  </a:cubicBezTo>
                  <a:cubicBezTo>
                    <a:pt x="11430" y="5239833"/>
                    <a:pt x="10160" y="5206258"/>
                    <a:pt x="8890" y="5194266"/>
                  </a:cubicBezTo>
                  <a:cubicBezTo>
                    <a:pt x="7620" y="5242231"/>
                    <a:pt x="10160" y="5244630"/>
                    <a:pt x="11430" y="5247028"/>
                  </a:cubicBezTo>
                  <a:cubicBezTo>
                    <a:pt x="10160" y="5280604"/>
                    <a:pt x="8890" y="5219448"/>
                    <a:pt x="7620" y="5248227"/>
                  </a:cubicBezTo>
                  <a:cubicBezTo>
                    <a:pt x="6350" y="5293794"/>
                    <a:pt x="6350" y="5342959"/>
                    <a:pt x="6350" y="5366941"/>
                  </a:cubicBezTo>
                  <a:cubicBezTo>
                    <a:pt x="6350" y="5354950"/>
                    <a:pt x="7620" y="5350153"/>
                    <a:pt x="7620" y="5345357"/>
                  </a:cubicBezTo>
                  <a:cubicBezTo>
                    <a:pt x="7620" y="5364543"/>
                    <a:pt x="10160" y="5389724"/>
                    <a:pt x="7620" y="5399318"/>
                  </a:cubicBezTo>
                  <a:cubicBezTo>
                    <a:pt x="7620" y="5386127"/>
                    <a:pt x="7620" y="5368140"/>
                    <a:pt x="6350" y="5366941"/>
                  </a:cubicBezTo>
                  <a:cubicBezTo>
                    <a:pt x="5080" y="5426898"/>
                    <a:pt x="6350" y="5524027"/>
                    <a:pt x="3810" y="5561200"/>
                  </a:cubicBezTo>
                  <a:cubicBezTo>
                    <a:pt x="5080" y="5587581"/>
                    <a:pt x="6350" y="5540815"/>
                    <a:pt x="6350" y="5570793"/>
                  </a:cubicBezTo>
                  <a:cubicBezTo>
                    <a:pt x="7620" y="5631949"/>
                    <a:pt x="3810" y="5627153"/>
                    <a:pt x="3810" y="5667923"/>
                  </a:cubicBezTo>
                  <a:cubicBezTo>
                    <a:pt x="5080" y="5673919"/>
                    <a:pt x="7620" y="5654733"/>
                    <a:pt x="7620" y="5677516"/>
                  </a:cubicBezTo>
                  <a:cubicBezTo>
                    <a:pt x="7620" y="5715888"/>
                    <a:pt x="8890" y="5780641"/>
                    <a:pt x="5080" y="5774646"/>
                  </a:cubicBezTo>
                  <a:cubicBezTo>
                    <a:pt x="5080" y="5763854"/>
                    <a:pt x="5080" y="5693105"/>
                    <a:pt x="3810" y="5721884"/>
                  </a:cubicBezTo>
                  <a:cubicBezTo>
                    <a:pt x="5080" y="5781840"/>
                    <a:pt x="3810" y="5823810"/>
                    <a:pt x="6350" y="5850191"/>
                  </a:cubicBezTo>
                  <a:cubicBezTo>
                    <a:pt x="5080" y="5893360"/>
                    <a:pt x="2540" y="5842996"/>
                    <a:pt x="2540" y="5883767"/>
                  </a:cubicBezTo>
                  <a:cubicBezTo>
                    <a:pt x="2540" y="5898157"/>
                    <a:pt x="5080" y="5884966"/>
                    <a:pt x="5080" y="5904152"/>
                  </a:cubicBezTo>
                  <a:cubicBezTo>
                    <a:pt x="3810" y="5918541"/>
                    <a:pt x="1270" y="6032459"/>
                    <a:pt x="3810" y="5979697"/>
                  </a:cubicBezTo>
                  <a:lnTo>
                    <a:pt x="3810" y="6097212"/>
                  </a:lnTo>
                  <a:cubicBezTo>
                    <a:pt x="5080" y="6098411"/>
                    <a:pt x="6350" y="6092415"/>
                    <a:pt x="6350" y="6106805"/>
                  </a:cubicBezTo>
                  <a:cubicBezTo>
                    <a:pt x="3810" y="6286674"/>
                    <a:pt x="7620" y="6441363"/>
                    <a:pt x="5080" y="6600847"/>
                  </a:cubicBezTo>
                  <a:cubicBezTo>
                    <a:pt x="6350" y="6604444"/>
                    <a:pt x="6350" y="6584060"/>
                    <a:pt x="7620" y="6600847"/>
                  </a:cubicBezTo>
                  <a:cubicBezTo>
                    <a:pt x="6350" y="6660804"/>
                    <a:pt x="5080" y="6711167"/>
                    <a:pt x="8890" y="6750739"/>
                  </a:cubicBezTo>
                  <a:cubicBezTo>
                    <a:pt x="7620" y="6750739"/>
                    <a:pt x="7620" y="6745942"/>
                    <a:pt x="6350" y="6739946"/>
                  </a:cubicBezTo>
                  <a:cubicBezTo>
                    <a:pt x="7620" y="6784314"/>
                    <a:pt x="6350" y="6840673"/>
                    <a:pt x="5080" y="6880244"/>
                  </a:cubicBezTo>
                  <a:cubicBezTo>
                    <a:pt x="2540" y="6851466"/>
                    <a:pt x="5080" y="6795106"/>
                    <a:pt x="0" y="6785513"/>
                  </a:cubicBezTo>
                  <a:cubicBezTo>
                    <a:pt x="0" y="6859860"/>
                    <a:pt x="6350" y="6891037"/>
                    <a:pt x="5080" y="6977374"/>
                  </a:cubicBezTo>
                  <a:cubicBezTo>
                    <a:pt x="6350" y="6991764"/>
                    <a:pt x="7620" y="6948595"/>
                    <a:pt x="7620" y="6976174"/>
                  </a:cubicBezTo>
                  <a:cubicBezTo>
                    <a:pt x="6350" y="7008552"/>
                    <a:pt x="7620" y="7018144"/>
                    <a:pt x="8890" y="7040928"/>
                  </a:cubicBezTo>
                  <a:cubicBezTo>
                    <a:pt x="6350" y="7040928"/>
                    <a:pt x="6350" y="7073305"/>
                    <a:pt x="5080" y="7094889"/>
                  </a:cubicBezTo>
                  <a:cubicBezTo>
                    <a:pt x="7620" y="7180027"/>
                    <a:pt x="2540" y="7262767"/>
                    <a:pt x="7620" y="7340711"/>
                  </a:cubicBezTo>
                  <a:cubicBezTo>
                    <a:pt x="2540" y="7510988"/>
                    <a:pt x="3810" y="7760406"/>
                    <a:pt x="6350" y="7901456"/>
                  </a:cubicBezTo>
                  <a:cubicBezTo>
                    <a:pt x="5080" y="7911616"/>
                    <a:pt x="6350" y="7964956"/>
                    <a:pt x="2540" y="7958606"/>
                  </a:cubicBezTo>
                  <a:lnTo>
                    <a:pt x="2540" y="8083066"/>
                  </a:lnTo>
                  <a:cubicBezTo>
                    <a:pt x="2540" y="8121166"/>
                    <a:pt x="2540" y="8156726"/>
                    <a:pt x="3810" y="8193556"/>
                  </a:cubicBezTo>
                  <a:cubicBezTo>
                    <a:pt x="3810" y="8170696"/>
                    <a:pt x="3810" y="8149106"/>
                    <a:pt x="5080" y="8154186"/>
                  </a:cubicBezTo>
                  <a:cubicBezTo>
                    <a:pt x="5080" y="8198636"/>
                    <a:pt x="5080" y="8203716"/>
                    <a:pt x="6350" y="8284996"/>
                  </a:cubicBezTo>
                  <a:cubicBezTo>
                    <a:pt x="5080" y="8287536"/>
                    <a:pt x="3810" y="8284996"/>
                    <a:pt x="3810" y="8325636"/>
                  </a:cubicBezTo>
                  <a:cubicBezTo>
                    <a:pt x="5080" y="8339606"/>
                    <a:pt x="5080" y="8359926"/>
                    <a:pt x="5080" y="8384056"/>
                  </a:cubicBezTo>
                  <a:cubicBezTo>
                    <a:pt x="77470" y="8384056"/>
                    <a:pt x="176530" y="8385326"/>
                    <a:pt x="243840" y="8386596"/>
                  </a:cubicBezTo>
                  <a:cubicBezTo>
                    <a:pt x="250190" y="8385326"/>
                    <a:pt x="218440" y="8385326"/>
                    <a:pt x="205740" y="8384056"/>
                  </a:cubicBezTo>
                  <a:lnTo>
                    <a:pt x="339090" y="8384056"/>
                  </a:lnTo>
                  <a:cubicBezTo>
                    <a:pt x="361950" y="8384056"/>
                    <a:pt x="382270" y="8384056"/>
                    <a:pt x="398780" y="8385326"/>
                  </a:cubicBezTo>
                  <a:lnTo>
                    <a:pt x="419100" y="8385326"/>
                  </a:lnTo>
                  <a:cubicBezTo>
                    <a:pt x="422910" y="8385326"/>
                    <a:pt x="425450" y="8386596"/>
                    <a:pt x="426720" y="8386596"/>
                  </a:cubicBezTo>
                  <a:lnTo>
                    <a:pt x="402590" y="8386596"/>
                  </a:lnTo>
                  <a:cubicBezTo>
                    <a:pt x="393700" y="8386596"/>
                    <a:pt x="386080" y="8386596"/>
                    <a:pt x="378460" y="8385326"/>
                  </a:cubicBezTo>
                  <a:cubicBezTo>
                    <a:pt x="364490" y="8385326"/>
                    <a:pt x="353060" y="8384056"/>
                    <a:pt x="339090" y="8385326"/>
                  </a:cubicBezTo>
                  <a:cubicBezTo>
                    <a:pt x="365760" y="8385326"/>
                    <a:pt x="360680" y="8386596"/>
                    <a:pt x="377190" y="8387866"/>
                  </a:cubicBezTo>
                  <a:cubicBezTo>
                    <a:pt x="412750" y="8387866"/>
                    <a:pt x="452120" y="8386596"/>
                    <a:pt x="492760" y="8385326"/>
                  </a:cubicBezTo>
                  <a:lnTo>
                    <a:pt x="704695" y="8385326"/>
                  </a:lnTo>
                  <a:cubicBezTo>
                    <a:pt x="722208" y="8385326"/>
                    <a:pt x="730584" y="8382786"/>
                    <a:pt x="738198" y="8382786"/>
                  </a:cubicBezTo>
                  <a:cubicBezTo>
                    <a:pt x="759517" y="8382786"/>
                    <a:pt x="777030" y="8385326"/>
                    <a:pt x="813578" y="8384056"/>
                  </a:cubicBezTo>
                  <a:lnTo>
                    <a:pt x="840989" y="8384056"/>
                  </a:lnTo>
                  <a:cubicBezTo>
                    <a:pt x="847841" y="8384056"/>
                    <a:pt x="918653" y="8382786"/>
                    <a:pt x="936166" y="8385326"/>
                  </a:cubicBezTo>
                  <a:cubicBezTo>
                    <a:pt x="939211" y="8386596"/>
                    <a:pt x="882867" y="8386596"/>
                    <a:pt x="902663" y="8387866"/>
                  </a:cubicBezTo>
                  <a:cubicBezTo>
                    <a:pt x="927029" y="8387866"/>
                    <a:pt x="935404" y="8386596"/>
                    <a:pt x="956724" y="8387866"/>
                  </a:cubicBezTo>
                  <a:cubicBezTo>
                    <a:pt x="950632" y="8384056"/>
                    <a:pt x="991749" y="8385326"/>
                    <a:pt x="1003931" y="8386596"/>
                  </a:cubicBezTo>
                  <a:cubicBezTo>
                    <a:pt x="982612" y="8387866"/>
                    <a:pt x="952155" y="8387866"/>
                    <a:pt x="943018" y="8390406"/>
                  </a:cubicBezTo>
                  <a:cubicBezTo>
                    <a:pt x="984896" y="8389136"/>
                    <a:pt x="1063322" y="8386596"/>
                    <a:pt x="1058753" y="8391676"/>
                  </a:cubicBezTo>
                  <a:cubicBezTo>
                    <a:pt x="1058753" y="8391676"/>
                    <a:pt x="1070175" y="8390406"/>
                    <a:pt x="1072459" y="8391676"/>
                  </a:cubicBezTo>
                  <a:cubicBezTo>
                    <a:pt x="1047332" y="8392946"/>
                    <a:pt x="1054185" y="8394216"/>
                    <a:pt x="1038195" y="8396756"/>
                  </a:cubicBezTo>
                  <a:cubicBezTo>
                    <a:pt x="1122712" y="8391676"/>
                    <a:pt x="1193524" y="8400566"/>
                    <a:pt x="1269665" y="8391676"/>
                  </a:cubicBezTo>
                  <a:cubicBezTo>
                    <a:pt x="1271188" y="8392946"/>
                    <a:pt x="1262051" y="8392946"/>
                    <a:pt x="1263574" y="8394216"/>
                  </a:cubicBezTo>
                  <a:cubicBezTo>
                    <a:pt x="1284893" y="8394216"/>
                    <a:pt x="1282609" y="8391676"/>
                    <a:pt x="1310782" y="8392946"/>
                  </a:cubicBezTo>
                  <a:cubicBezTo>
                    <a:pt x="1309259" y="8394216"/>
                    <a:pt x="1318396" y="8394216"/>
                    <a:pt x="1317634" y="8395486"/>
                  </a:cubicBezTo>
                  <a:cubicBezTo>
                    <a:pt x="1335147" y="8395486"/>
                    <a:pt x="1354944" y="8395486"/>
                    <a:pt x="1364842" y="8394216"/>
                  </a:cubicBezTo>
                  <a:cubicBezTo>
                    <a:pt x="1334385" y="8394216"/>
                    <a:pt x="1321441" y="8392946"/>
                    <a:pt x="1316873" y="8390406"/>
                  </a:cubicBezTo>
                  <a:cubicBezTo>
                    <a:pt x="1362558" y="8391676"/>
                    <a:pt x="1383877" y="8387866"/>
                    <a:pt x="1425755" y="8391676"/>
                  </a:cubicBezTo>
                  <a:cubicBezTo>
                    <a:pt x="1398344" y="8391676"/>
                    <a:pt x="1405197" y="8394216"/>
                    <a:pt x="1378548" y="8392946"/>
                  </a:cubicBezTo>
                  <a:cubicBezTo>
                    <a:pt x="1385400" y="8394216"/>
                    <a:pt x="1381593" y="8396756"/>
                    <a:pt x="1406720" y="8396756"/>
                  </a:cubicBezTo>
                  <a:cubicBezTo>
                    <a:pt x="1407481" y="8395486"/>
                    <a:pt x="1403674" y="8394216"/>
                    <a:pt x="1412811" y="8394216"/>
                  </a:cubicBezTo>
                  <a:cubicBezTo>
                    <a:pt x="1409004" y="8396756"/>
                    <a:pt x="1498090" y="8398026"/>
                    <a:pt x="1536160" y="8398026"/>
                  </a:cubicBezTo>
                  <a:cubicBezTo>
                    <a:pt x="1543013" y="8395486"/>
                    <a:pt x="1518648" y="8395486"/>
                    <a:pt x="1521693" y="8394216"/>
                  </a:cubicBezTo>
                  <a:cubicBezTo>
                    <a:pt x="1530069" y="8395486"/>
                    <a:pt x="1546059" y="8394216"/>
                    <a:pt x="1562810" y="8394216"/>
                  </a:cubicBezTo>
                  <a:cubicBezTo>
                    <a:pt x="1549104" y="8395486"/>
                    <a:pt x="1553673" y="8395486"/>
                    <a:pt x="1556719" y="8398026"/>
                  </a:cubicBezTo>
                  <a:cubicBezTo>
                    <a:pt x="1578800" y="8398026"/>
                    <a:pt x="1565856" y="8395486"/>
                    <a:pt x="1583368" y="8395486"/>
                  </a:cubicBezTo>
                  <a:cubicBezTo>
                    <a:pt x="1583368" y="8398026"/>
                    <a:pt x="1619155" y="8396756"/>
                    <a:pt x="1624485" y="8399296"/>
                  </a:cubicBezTo>
                  <a:cubicBezTo>
                    <a:pt x="1654180" y="8396756"/>
                    <a:pt x="1662555" y="8399296"/>
                    <a:pt x="1658748" y="8400566"/>
                  </a:cubicBezTo>
                  <a:cubicBezTo>
                    <a:pt x="1684636" y="8398026"/>
                    <a:pt x="1694535" y="8399296"/>
                    <a:pt x="1712808" y="8396756"/>
                  </a:cubicBezTo>
                  <a:cubicBezTo>
                    <a:pt x="1724230" y="8398026"/>
                    <a:pt x="1712047" y="8398026"/>
                    <a:pt x="1712808" y="8399296"/>
                  </a:cubicBezTo>
                  <a:cubicBezTo>
                    <a:pt x="1741742" y="8398026"/>
                    <a:pt x="1738697" y="8399296"/>
                    <a:pt x="1760778" y="8399296"/>
                  </a:cubicBezTo>
                  <a:cubicBezTo>
                    <a:pt x="1771438" y="8398026"/>
                    <a:pt x="1777529" y="8398026"/>
                    <a:pt x="1787427" y="8396756"/>
                  </a:cubicBezTo>
                  <a:cubicBezTo>
                    <a:pt x="1799610" y="8398026"/>
                    <a:pt x="1814838" y="8396756"/>
                    <a:pt x="1794280" y="8399296"/>
                  </a:cubicBezTo>
                  <a:cubicBezTo>
                    <a:pt x="1869660" y="8400566"/>
                    <a:pt x="1893264" y="8392946"/>
                    <a:pt x="1929812" y="8394216"/>
                  </a:cubicBezTo>
                  <a:cubicBezTo>
                    <a:pt x="1933619" y="8389136"/>
                    <a:pt x="1964837" y="8391676"/>
                    <a:pt x="1990725" y="8392946"/>
                  </a:cubicBezTo>
                  <a:cubicBezTo>
                    <a:pt x="1999862" y="8391676"/>
                    <a:pt x="1972451" y="8390406"/>
                    <a:pt x="1990725" y="8390406"/>
                  </a:cubicBezTo>
                  <a:cubicBezTo>
                    <a:pt x="2009760" y="8391676"/>
                    <a:pt x="2025750" y="8391676"/>
                    <a:pt x="2051638" y="8390406"/>
                  </a:cubicBezTo>
                  <a:cubicBezTo>
                    <a:pt x="2057729" y="8392946"/>
                    <a:pt x="2040978" y="8392946"/>
                    <a:pt x="2038694" y="8394216"/>
                  </a:cubicBezTo>
                  <a:cubicBezTo>
                    <a:pt x="2053922" y="8392946"/>
                    <a:pt x="2075242" y="8394216"/>
                    <a:pt x="2079049" y="8394216"/>
                  </a:cubicBezTo>
                  <a:cubicBezTo>
                    <a:pt x="2069151" y="8394216"/>
                    <a:pt x="2062298" y="8392946"/>
                    <a:pt x="2058491" y="8391676"/>
                  </a:cubicBezTo>
                  <a:cubicBezTo>
                    <a:pt x="2074481" y="8391676"/>
                    <a:pt x="2078288" y="8390406"/>
                    <a:pt x="2099607" y="8390406"/>
                  </a:cubicBezTo>
                  <a:lnTo>
                    <a:pt x="2099607" y="8392946"/>
                  </a:lnTo>
                  <a:cubicBezTo>
                    <a:pt x="2156713" y="8389136"/>
                    <a:pt x="2237423" y="8392946"/>
                    <a:pt x="2262550" y="8389136"/>
                  </a:cubicBezTo>
                  <a:cubicBezTo>
                    <a:pt x="2284631" y="8389136"/>
                    <a:pt x="2277017" y="8390406"/>
                    <a:pt x="2289961" y="8391676"/>
                  </a:cubicBezTo>
                  <a:cubicBezTo>
                    <a:pt x="2289961" y="8390406"/>
                    <a:pt x="2286154" y="8390406"/>
                    <a:pt x="2283108" y="8389136"/>
                  </a:cubicBezTo>
                  <a:cubicBezTo>
                    <a:pt x="2299859" y="8387866"/>
                    <a:pt x="2380569" y="8392946"/>
                    <a:pt x="2337930" y="8389136"/>
                  </a:cubicBezTo>
                  <a:cubicBezTo>
                    <a:pt x="2369910" y="8389136"/>
                    <a:pt x="2379808" y="8391676"/>
                    <a:pt x="2399605" y="8390406"/>
                  </a:cubicBezTo>
                  <a:cubicBezTo>
                    <a:pt x="2383615" y="8390406"/>
                    <a:pt x="2383615" y="8389136"/>
                    <a:pt x="2399605" y="8387866"/>
                  </a:cubicBezTo>
                  <a:cubicBezTo>
                    <a:pt x="2389706" y="8389136"/>
                    <a:pt x="2395036" y="8390406"/>
                    <a:pt x="2413310" y="8390406"/>
                  </a:cubicBezTo>
                  <a:cubicBezTo>
                    <a:pt x="2419402" y="8389136"/>
                    <a:pt x="2433107" y="8389136"/>
                    <a:pt x="2445290" y="8387866"/>
                  </a:cubicBezTo>
                  <a:cubicBezTo>
                    <a:pt x="2432346" y="8389136"/>
                    <a:pt x="2478792" y="8389136"/>
                    <a:pt x="2487929" y="8387866"/>
                  </a:cubicBezTo>
                  <a:lnTo>
                    <a:pt x="2474223" y="8387866"/>
                  </a:lnTo>
                  <a:cubicBezTo>
                    <a:pt x="2487929" y="8387866"/>
                    <a:pt x="2524477" y="8386596"/>
                    <a:pt x="2535136" y="8387866"/>
                  </a:cubicBezTo>
                  <a:cubicBezTo>
                    <a:pt x="2531329" y="8389136"/>
                    <a:pt x="2509248" y="8387866"/>
                    <a:pt x="2508487" y="8389136"/>
                  </a:cubicBezTo>
                  <a:cubicBezTo>
                    <a:pt x="2531329" y="8390406"/>
                    <a:pt x="2538943" y="8387866"/>
                    <a:pt x="2562547" y="8387866"/>
                  </a:cubicBezTo>
                  <a:cubicBezTo>
                    <a:pt x="2573969" y="8391676"/>
                    <a:pt x="2629552" y="8385326"/>
                    <a:pt x="2637927" y="8390406"/>
                  </a:cubicBezTo>
                  <a:cubicBezTo>
                    <a:pt x="2583106" y="8387866"/>
                    <a:pt x="2548842" y="8396756"/>
                    <a:pt x="2515340" y="8391676"/>
                  </a:cubicBezTo>
                  <a:cubicBezTo>
                    <a:pt x="2514578" y="8395486"/>
                    <a:pt x="2491736" y="8392946"/>
                    <a:pt x="2461279" y="8394216"/>
                  </a:cubicBezTo>
                  <a:cubicBezTo>
                    <a:pt x="2469655" y="8396756"/>
                    <a:pt x="2450619" y="8395486"/>
                    <a:pt x="2448335" y="8396756"/>
                  </a:cubicBezTo>
                  <a:cubicBezTo>
                    <a:pt x="2479553" y="8396756"/>
                    <a:pt x="2467371" y="8395486"/>
                    <a:pt x="2474985" y="8395486"/>
                  </a:cubicBezTo>
                  <a:cubicBezTo>
                    <a:pt x="2481076" y="8396756"/>
                    <a:pt x="2500111" y="8395486"/>
                    <a:pt x="2495543" y="8398026"/>
                  </a:cubicBezTo>
                  <a:lnTo>
                    <a:pt x="2474985" y="8398026"/>
                  </a:lnTo>
                  <a:cubicBezTo>
                    <a:pt x="2503157" y="8398026"/>
                    <a:pt x="2517624" y="8398026"/>
                    <a:pt x="2522954" y="8400566"/>
                  </a:cubicBezTo>
                  <a:cubicBezTo>
                    <a:pt x="2558740" y="8399296"/>
                    <a:pt x="2583867" y="8400566"/>
                    <a:pt x="2659247" y="8399296"/>
                  </a:cubicBezTo>
                  <a:cubicBezTo>
                    <a:pt x="2672191" y="8398026"/>
                    <a:pt x="2649349" y="8396756"/>
                    <a:pt x="2672191" y="8396756"/>
                  </a:cubicBezTo>
                  <a:cubicBezTo>
                    <a:pt x="2761277" y="8399296"/>
                    <a:pt x="2841225" y="8394216"/>
                    <a:pt x="2910514" y="8395486"/>
                  </a:cubicBezTo>
                  <a:cubicBezTo>
                    <a:pt x="2924219" y="8392946"/>
                    <a:pt x="2897570" y="8391676"/>
                    <a:pt x="2930311" y="8391676"/>
                  </a:cubicBezTo>
                  <a:cubicBezTo>
                    <a:pt x="2947062" y="8392946"/>
                    <a:pt x="2942493" y="8394216"/>
                    <a:pt x="2937925" y="8395486"/>
                  </a:cubicBezTo>
                  <a:cubicBezTo>
                    <a:pt x="2999599" y="8392946"/>
                    <a:pt x="3040716" y="8396756"/>
                    <a:pt x="3108482" y="8395486"/>
                  </a:cubicBezTo>
                  <a:cubicBezTo>
                    <a:pt x="3135893" y="8389136"/>
                    <a:pt x="3230308" y="8395486"/>
                    <a:pt x="3271425" y="8390406"/>
                  </a:cubicBezTo>
                  <a:cubicBezTo>
                    <a:pt x="3240206" y="8391676"/>
                    <a:pt x="3199090" y="8391676"/>
                    <a:pt x="3183100" y="8389136"/>
                  </a:cubicBezTo>
                  <a:cubicBezTo>
                    <a:pt x="3208227" y="8386596"/>
                    <a:pt x="3288176" y="8385326"/>
                    <a:pt x="3278277" y="8390406"/>
                  </a:cubicBezTo>
                  <a:cubicBezTo>
                    <a:pt x="3314825" y="8387866"/>
                    <a:pt x="3347566" y="8392946"/>
                    <a:pt x="3359748" y="8389136"/>
                  </a:cubicBezTo>
                  <a:cubicBezTo>
                    <a:pt x="3368124" y="8392946"/>
                    <a:pt x="3445027" y="8392946"/>
                    <a:pt x="3489189" y="8391676"/>
                  </a:cubicBezTo>
                  <a:cubicBezTo>
                    <a:pt x="3482336" y="8391676"/>
                    <a:pt x="3499088" y="8392946"/>
                    <a:pt x="3516600" y="8391676"/>
                  </a:cubicBezTo>
                  <a:lnTo>
                    <a:pt x="3661269" y="8391676"/>
                  </a:lnTo>
                  <a:cubicBezTo>
                    <a:pt x="3697996" y="8391676"/>
                    <a:pt x="3738636" y="8391676"/>
                    <a:pt x="3778006" y="8390406"/>
                  </a:cubicBezTo>
                  <a:lnTo>
                    <a:pt x="3797056" y="8390406"/>
                  </a:lnTo>
                  <a:lnTo>
                    <a:pt x="3797056" y="8372626"/>
                  </a:lnTo>
                  <a:lnTo>
                    <a:pt x="3772926" y="8372626"/>
                  </a:lnTo>
                  <a:cubicBezTo>
                    <a:pt x="3725936" y="8368816"/>
                    <a:pt x="3752606" y="8371356"/>
                    <a:pt x="3681486" y="8370086"/>
                  </a:cubicBezTo>
                  <a:cubicBezTo>
                    <a:pt x="3700536" y="8370086"/>
                    <a:pt x="3710696" y="8370086"/>
                    <a:pt x="3715776" y="8368816"/>
                  </a:cubicBezTo>
                  <a:cubicBezTo>
                    <a:pt x="3666599" y="8371356"/>
                    <a:pt x="3617868" y="8367546"/>
                    <a:pt x="3588173" y="8370086"/>
                  </a:cubicBezTo>
                  <a:cubicBezTo>
                    <a:pt x="3623959" y="8371356"/>
                    <a:pt x="3634619" y="8370086"/>
                    <a:pt x="3663553" y="8371356"/>
                  </a:cubicBezTo>
                  <a:cubicBezTo>
                    <a:pt x="3628528" y="8371356"/>
                    <a:pt x="3620152" y="8371356"/>
                    <a:pt x="3588934" y="8372626"/>
                  </a:cubicBezTo>
                  <a:cubicBezTo>
                    <a:pt x="3582082" y="8371356"/>
                    <a:pt x="3608731" y="8370086"/>
                    <a:pt x="3588934" y="8370086"/>
                  </a:cubicBezTo>
                  <a:cubicBezTo>
                    <a:pt x="3556955" y="8372626"/>
                    <a:pt x="3503656" y="8366276"/>
                    <a:pt x="3459494" y="8368816"/>
                  </a:cubicBezTo>
                  <a:cubicBezTo>
                    <a:pt x="3473200" y="8368816"/>
                    <a:pt x="3496803" y="8370086"/>
                    <a:pt x="3480052" y="8370086"/>
                  </a:cubicBezTo>
                  <a:cubicBezTo>
                    <a:pt x="3463301" y="8370086"/>
                    <a:pt x="3458732" y="8368816"/>
                    <a:pt x="3445789" y="8368816"/>
                  </a:cubicBezTo>
                  <a:cubicBezTo>
                    <a:pt x="3420662" y="8373896"/>
                    <a:pt x="3370409" y="8368816"/>
                    <a:pt x="3337668" y="8371356"/>
                  </a:cubicBezTo>
                  <a:cubicBezTo>
                    <a:pt x="3320917" y="8370086"/>
                    <a:pt x="3320917" y="8368816"/>
                    <a:pt x="3317110" y="8368816"/>
                  </a:cubicBezTo>
                  <a:cubicBezTo>
                    <a:pt x="3305688" y="8371356"/>
                    <a:pt x="3243252" y="8371356"/>
                    <a:pt x="3228785" y="8371356"/>
                  </a:cubicBezTo>
                  <a:cubicBezTo>
                    <a:pt x="3224978" y="8368816"/>
                    <a:pt x="3260003" y="8371356"/>
                    <a:pt x="3262288" y="8368816"/>
                  </a:cubicBezTo>
                  <a:cubicBezTo>
                    <a:pt x="3193760" y="8368816"/>
                    <a:pt x="3171679" y="8371356"/>
                    <a:pt x="3140461" y="8372626"/>
                  </a:cubicBezTo>
                  <a:cubicBezTo>
                    <a:pt x="3125233" y="8372626"/>
                    <a:pt x="3132847" y="8370086"/>
                    <a:pt x="3119903" y="8370086"/>
                  </a:cubicBezTo>
                  <a:cubicBezTo>
                    <a:pt x="3131324" y="8372626"/>
                    <a:pt x="3080309" y="8373896"/>
                    <a:pt x="3045284" y="8373896"/>
                  </a:cubicBezTo>
                  <a:cubicBezTo>
                    <a:pt x="3047568" y="8371356"/>
                    <a:pt x="3045284" y="8370086"/>
                    <a:pt x="3051376" y="8370086"/>
                  </a:cubicBezTo>
                  <a:cubicBezTo>
                    <a:pt x="3058990" y="8371356"/>
                    <a:pt x="3082594" y="8370086"/>
                    <a:pt x="3091731" y="8368816"/>
                  </a:cubicBezTo>
                  <a:cubicBezTo>
                    <a:pt x="3071934" y="8367546"/>
                    <a:pt x="3111528" y="8366276"/>
                    <a:pt x="3111528" y="8365006"/>
                  </a:cubicBezTo>
                  <a:cubicBezTo>
                    <a:pt x="3125994" y="8365006"/>
                    <a:pt x="3125994" y="8366276"/>
                    <a:pt x="3118380" y="8367546"/>
                  </a:cubicBezTo>
                  <a:cubicBezTo>
                    <a:pt x="3168634" y="8366276"/>
                    <a:pt x="3231831" y="8367546"/>
                    <a:pt x="3281323" y="8366276"/>
                  </a:cubicBezTo>
                  <a:cubicBezTo>
                    <a:pt x="3280561" y="8367546"/>
                    <a:pt x="3269140" y="8367546"/>
                    <a:pt x="3281323" y="8368816"/>
                  </a:cubicBezTo>
                  <a:cubicBezTo>
                    <a:pt x="3270663" y="8366276"/>
                    <a:pt x="3304165" y="8368816"/>
                    <a:pt x="3301120" y="8366276"/>
                  </a:cubicBezTo>
                  <a:cubicBezTo>
                    <a:pt x="3282084" y="8365006"/>
                    <a:pt x="3314825" y="8363736"/>
                    <a:pt x="3327008" y="8362466"/>
                  </a:cubicBezTo>
                  <a:cubicBezTo>
                    <a:pt x="3320917" y="8363736"/>
                    <a:pt x="3321678" y="8363736"/>
                    <a:pt x="3335383" y="8365006"/>
                  </a:cubicBezTo>
                  <a:cubicBezTo>
                    <a:pt x="3350612" y="8361196"/>
                    <a:pt x="3386398" y="8365006"/>
                    <a:pt x="3403149" y="8362466"/>
                  </a:cubicBezTo>
                  <a:cubicBezTo>
                    <a:pt x="3419139" y="8363736"/>
                    <a:pt x="3390205" y="8365006"/>
                    <a:pt x="3416855" y="8365006"/>
                  </a:cubicBezTo>
                  <a:cubicBezTo>
                    <a:pt x="3416855" y="8363736"/>
                    <a:pt x="3416855" y="8362466"/>
                    <a:pt x="3416093" y="8362466"/>
                  </a:cubicBezTo>
                  <a:cubicBezTo>
                    <a:pt x="3440459" y="8362466"/>
                    <a:pt x="3511270" y="8361196"/>
                    <a:pt x="3531828" y="8361196"/>
                  </a:cubicBezTo>
                  <a:cubicBezTo>
                    <a:pt x="3549341" y="8361196"/>
                    <a:pt x="3512031" y="8357386"/>
                    <a:pt x="3544772" y="8358656"/>
                  </a:cubicBezTo>
                  <a:cubicBezTo>
                    <a:pt x="3540204" y="8361196"/>
                    <a:pt x="3620152" y="8357386"/>
                    <a:pt x="3627005" y="8362466"/>
                  </a:cubicBezTo>
                  <a:cubicBezTo>
                    <a:pt x="3686566" y="8359926"/>
                    <a:pt x="3731016" y="8362466"/>
                    <a:pt x="3795786" y="8361196"/>
                  </a:cubicBezTo>
                  <a:cubicBezTo>
                    <a:pt x="3808486" y="8361196"/>
                    <a:pt x="3821186" y="8361196"/>
                    <a:pt x="3836426" y="8359926"/>
                  </a:cubicBezTo>
                  <a:cubicBezTo>
                    <a:pt x="3838966" y="8359926"/>
                    <a:pt x="3855476" y="8361196"/>
                    <a:pt x="3873256" y="8361196"/>
                  </a:cubicBezTo>
                  <a:lnTo>
                    <a:pt x="3906276" y="8361196"/>
                  </a:lnTo>
                  <a:cubicBezTo>
                    <a:pt x="3918976" y="8361196"/>
                    <a:pt x="3927866" y="8361196"/>
                    <a:pt x="3932946" y="8359926"/>
                  </a:cubicBezTo>
                  <a:lnTo>
                    <a:pt x="3882146" y="8359926"/>
                  </a:lnTo>
                  <a:lnTo>
                    <a:pt x="3896116" y="8359926"/>
                  </a:lnTo>
                  <a:cubicBezTo>
                    <a:pt x="4010416" y="8361196"/>
                    <a:pt x="4142496" y="8361196"/>
                    <a:pt x="4278386" y="8361196"/>
                  </a:cubicBezTo>
                  <a:lnTo>
                    <a:pt x="4278386" y="7893836"/>
                  </a:lnTo>
                  <a:cubicBezTo>
                    <a:pt x="4278386" y="7906536"/>
                    <a:pt x="4277116" y="7911616"/>
                    <a:pt x="4277116" y="7916696"/>
                  </a:cubicBezTo>
                  <a:lnTo>
                    <a:pt x="4277116" y="7870976"/>
                  </a:lnTo>
                  <a:cubicBezTo>
                    <a:pt x="4283466" y="7873516"/>
                    <a:pt x="4283466" y="7879866"/>
                    <a:pt x="4284736" y="7884945"/>
                  </a:cubicBezTo>
                  <a:close/>
                  <a:moveTo>
                    <a:pt x="4205996" y="265430"/>
                  </a:moveTo>
                  <a:cubicBezTo>
                    <a:pt x="4211076" y="290830"/>
                    <a:pt x="4207266" y="317500"/>
                    <a:pt x="4207266" y="369570"/>
                  </a:cubicBezTo>
                  <a:cubicBezTo>
                    <a:pt x="4204726" y="344170"/>
                    <a:pt x="4203456" y="289560"/>
                    <a:pt x="4205996" y="265430"/>
                  </a:cubicBezTo>
                  <a:close/>
                  <a:moveTo>
                    <a:pt x="4275846" y="7584134"/>
                  </a:moveTo>
                  <a:cubicBezTo>
                    <a:pt x="4274576" y="7582936"/>
                    <a:pt x="4275846" y="7622506"/>
                    <a:pt x="4275846" y="7638095"/>
                  </a:cubicBezTo>
                  <a:cubicBezTo>
                    <a:pt x="4273306" y="7609316"/>
                    <a:pt x="4275846" y="7590130"/>
                    <a:pt x="4275846" y="7551759"/>
                  </a:cubicBezTo>
                  <a:cubicBezTo>
                    <a:pt x="4277116" y="7573343"/>
                    <a:pt x="4278386" y="7602122"/>
                    <a:pt x="4277116" y="7636896"/>
                  </a:cubicBezTo>
                  <a:cubicBezTo>
                    <a:pt x="4274576" y="7639294"/>
                    <a:pt x="4275846" y="7599724"/>
                    <a:pt x="4275846" y="7584134"/>
                  </a:cubicBezTo>
                  <a:close/>
                  <a:moveTo>
                    <a:pt x="4273306" y="8156726"/>
                  </a:moveTo>
                  <a:cubicBezTo>
                    <a:pt x="4274576" y="8164346"/>
                    <a:pt x="4275846" y="8217686"/>
                    <a:pt x="4275846" y="8244356"/>
                  </a:cubicBezTo>
                  <a:cubicBezTo>
                    <a:pt x="4274576" y="8227846"/>
                    <a:pt x="4273306" y="8211336"/>
                    <a:pt x="4273306" y="8156726"/>
                  </a:cubicBezTo>
                  <a:close/>
                  <a:moveTo>
                    <a:pt x="4274576" y="7380282"/>
                  </a:moveTo>
                  <a:cubicBezTo>
                    <a:pt x="4275846" y="7386277"/>
                    <a:pt x="4277116" y="7421053"/>
                    <a:pt x="4275846" y="7443837"/>
                  </a:cubicBezTo>
                  <a:cubicBezTo>
                    <a:pt x="4275846" y="7428248"/>
                    <a:pt x="4274576" y="7398269"/>
                    <a:pt x="4274576" y="7380282"/>
                  </a:cubicBezTo>
                  <a:close/>
                  <a:moveTo>
                    <a:pt x="4274576" y="7230391"/>
                  </a:moveTo>
                  <a:cubicBezTo>
                    <a:pt x="4275846" y="7232789"/>
                    <a:pt x="4275846" y="7259170"/>
                    <a:pt x="4277116" y="7261569"/>
                  </a:cubicBezTo>
                  <a:cubicBezTo>
                    <a:pt x="4277116" y="7278356"/>
                    <a:pt x="4274576" y="7271161"/>
                    <a:pt x="4275846" y="7304737"/>
                  </a:cubicBezTo>
                  <a:cubicBezTo>
                    <a:pt x="4273306" y="7303538"/>
                    <a:pt x="4274576" y="7260369"/>
                    <a:pt x="4274576" y="7230391"/>
                  </a:cubicBezTo>
                  <a:close/>
                  <a:moveTo>
                    <a:pt x="4273306" y="7338313"/>
                  </a:moveTo>
                  <a:cubicBezTo>
                    <a:pt x="4273306" y="7385079"/>
                    <a:pt x="4274576" y="7424650"/>
                    <a:pt x="4274576" y="7477412"/>
                  </a:cubicBezTo>
                  <a:cubicBezTo>
                    <a:pt x="4270766" y="7460624"/>
                    <a:pt x="4273306" y="7374287"/>
                    <a:pt x="4273306" y="7338313"/>
                  </a:cubicBezTo>
                  <a:close/>
                  <a:moveTo>
                    <a:pt x="4232666" y="3749314"/>
                  </a:moveTo>
                  <a:lnTo>
                    <a:pt x="4232666" y="3766101"/>
                  </a:lnTo>
                  <a:cubicBezTo>
                    <a:pt x="4231396" y="3775694"/>
                    <a:pt x="4231396" y="3791283"/>
                    <a:pt x="4228856" y="3785288"/>
                  </a:cubicBezTo>
                  <a:cubicBezTo>
                    <a:pt x="4230126" y="3768500"/>
                    <a:pt x="4230126" y="3752911"/>
                    <a:pt x="4232666" y="3749314"/>
                  </a:cubicBezTo>
                  <a:close/>
                  <a:moveTo>
                    <a:pt x="4225046" y="3009450"/>
                  </a:moveTo>
                  <a:cubicBezTo>
                    <a:pt x="4225046" y="3078999"/>
                    <a:pt x="4227586" y="3117371"/>
                    <a:pt x="4227586" y="3159341"/>
                  </a:cubicBezTo>
                  <a:cubicBezTo>
                    <a:pt x="4227586" y="3213302"/>
                    <a:pt x="4226316" y="3269661"/>
                    <a:pt x="4227586" y="3321224"/>
                  </a:cubicBezTo>
                  <a:lnTo>
                    <a:pt x="4227586" y="3330817"/>
                  </a:lnTo>
                  <a:cubicBezTo>
                    <a:pt x="4227586" y="3332016"/>
                    <a:pt x="4230126" y="3340410"/>
                    <a:pt x="4230126" y="3342808"/>
                  </a:cubicBezTo>
                  <a:cubicBezTo>
                    <a:pt x="4232666" y="3375185"/>
                    <a:pt x="4231396" y="3443535"/>
                    <a:pt x="4231396" y="3468717"/>
                  </a:cubicBezTo>
                  <a:cubicBezTo>
                    <a:pt x="4231396" y="3538267"/>
                    <a:pt x="4230126" y="3604219"/>
                    <a:pt x="4230126" y="3658180"/>
                  </a:cubicBezTo>
                  <a:cubicBezTo>
                    <a:pt x="4228856" y="3553855"/>
                    <a:pt x="4228856" y="3448332"/>
                    <a:pt x="4223776" y="3345207"/>
                  </a:cubicBezTo>
                  <a:cubicBezTo>
                    <a:pt x="4225046" y="3339211"/>
                    <a:pt x="4226316" y="3333215"/>
                    <a:pt x="4227586" y="3321224"/>
                  </a:cubicBezTo>
                  <a:cubicBezTo>
                    <a:pt x="4225046" y="3185722"/>
                    <a:pt x="4223776" y="3038229"/>
                    <a:pt x="4223776" y="2884740"/>
                  </a:cubicBezTo>
                  <a:cubicBezTo>
                    <a:pt x="4225046" y="2927909"/>
                    <a:pt x="4225046" y="2969878"/>
                    <a:pt x="4225046" y="3009450"/>
                  </a:cubicBezTo>
                  <a:close/>
                  <a:moveTo>
                    <a:pt x="4222506" y="2799602"/>
                  </a:moveTo>
                  <a:cubicBezTo>
                    <a:pt x="4221236" y="2790009"/>
                    <a:pt x="4219966" y="2780416"/>
                    <a:pt x="4219966" y="2769624"/>
                  </a:cubicBezTo>
                  <a:cubicBezTo>
                    <a:pt x="4225046" y="2743243"/>
                    <a:pt x="4219966" y="2748039"/>
                    <a:pt x="4219966" y="2708468"/>
                  </a:cubicBezTo>
                  <a:cubicBezTo>
                    <a:pt x="4219966" y="2697676"/>
                    <a:pt x="4221236" y="2692879"/>
                    <a:pt x="4221236" y="2686884"/>
                  </a:cubicBezTo>
                  <a:cubicBezTo>
                    <a:pt x="4222506" y="2725256"/>
                    <a:pt x="4222506" y="2762429"/>
                    <a:pt x="4222506" y="2799602"/>
                  </a:cubicBezTo>
                  <a:close/>
                  <a:moveTo>
                    <a:pt x="4218696" y="2393096"/>
                  </a:moveTo>
                  <a:lnTo>
                    <a:pt x="4218696" y="2472239"/>
                  </a:lnTo>
                  <a:cubicBezTo>
                    <a:pt x="4214886" y="2456651"/>
                    <a:pt x="4217426" y="2415880"/>
                    <a:pt x="4218696" y="2393096"/>
                  </a:cubicBezTo>
                  <a:close/>
                  <a:moveTo>
                    <a:pt x="4216156" y="2365516"/>
                  </a:moveTo>
                  <a:cubicBezTo>
                    <a:pt x="4214886" y="2347530"/>
                    <a:pt x="4216156" y="2323547"/>
                    <a:pt x="4217426" y="2317551"/>
                  </a:cubicBezTo>
                  <a:lnTo>
                    <a:pt x="4217426" y="2373910"/>
                  </a:lnTo>
                  <a:cubicBezTo>
                    <a:pt x="4217426" y="2371512"/>
                    <a:pt x="4216156" y="2366716"/>
                    <a:pt x="4216156" y="2365516"/>
                  </a:cubicBezTo>
                  <a:close/>
                  <a:moveTo>
                    <a:pt x="4218696" y="2212028"/>
                  </a:moveTo>
                  <a:lnTo>
                    <a:pt x="4218696" y="2011773"/>
                  </a:lnTo>
                  <a:cubicBezTo>
                    <a:pt x="4218696" y="2008175"/>
                    <a:pt x="4217426" y="2003379"/>
                    <a:pt x="4217426" y="1986591"/>
                  </a:cubicBezTo>
                  <a:lnTo>
                    <a:pt x="4217426" y="1974600"/>
                  </a:lnTo>
                  <a:cubicBezTo>
                    <a:pt x="4219966" y="2054941"/>
                    <a:pt x="4222506" y="2135283"/>
                    <a:pt x="4218696" y="2212028"/>
                  </a:cubicBezTo>
                  <a:close/>
                  <a:moveTo>
                    <a:pt x="4218696" y="1510536"/>
                  </a:moveTo>
                  <a:lnTo>
                    <a:pt x="4218696" y="1484155"/>
                  </a:lnTo>
                  <a:lnTo>
                    <a:pt x="4218696" y="1536917"/>
                  </a:lnTo>
                  <a:cubicBezTo>
                    <a:pt x="4218696" y="1614860"/>
                    <a:pt x="4221236" y="1701198"/>
                    <a:pt x="4219966" y="1777942"/>
                  </a:cubicBezTo>
                  <a:cubicBezTo>
                    <a:pt x="4219966" y="1822310"/>
                    <a:pt x="4217426" y="1870275"/>
                    <a:pt x="4217426" y="1915842"/>
                  </a:cubicBezTo>
                  <a:lnTo>
                    <a:pt x="4217426" y="1925435"/>
                  </a:lnTo>
                  <a:cubicBezTo>
                    <a:pt x="4216156" y="1895457"/>
                    <a:pt x="4213616" y="1869076"/>
                    <a:pt x="4214886" y="1839098"/>
                  </a:cubicBezTo>
                  <a:cubicBezTo>
                    <a:pt x="4217426" y="1837899"/>
                    <a:pt x="4219966" y="1841496"/>
                    <a:pt x="4218696" y="1815115"/>
                  </a:cubicBezTo>
                  <a:cubicBezTo>
                    <a:pt x="4219966" y="1762353"/>
                    <a:pt x="4214886" y="1798327"/>
                    <a:pt x="4214886" y="1777942"/>
                  </a:cubicBezTo>
                  <a:cubicBezTo>
                    <a:pt x="4216156" y="1763553"/>
                    <a:pt x="4219966" y="1704795"/>
                    <a:pt x="4216156" y="1692804"/>
                  </a:cubicBezTo>
                  <a:cubicBezTo>
                    <a:pt x="4216156" y="1711990"/>
                    <a:pt x="4216156" y="1734773"/>
                    <a:pt x="4213616" y="1728778"/>
                  </a:cubicBezTo>
                  <a:cubicBezTo>
                    <a:pt x="4212346" y="1683211"/>
                    <a:pt x="4217426" y="1694003"/>
                    <a:pt x="4216156" y="1655631"/>
                  </a:cubicBezTo>
                  <a:cubicBezTo>
                    <a:pt x="4208536" y="1638843"/>
                    <a:pt x="4218696" y="1550107"/>
                    <a:pt x="4213616" y="1521328"/>
                  </a:cubicBezTo>
                  <a:cubicBezTo>
                    <a:pt x="4213616" y="1528523"/>
                    <a:pt x="4212346" y="1534519"/>
                    <a:pt x="4212346" y="1521328"/>
                  </a:cubicBezTo>
                  <a:cubicBezTo>
                    <a:pt x="4214886" y="1518930"/>
                    <a:pt x="4214886" y="1504540"/>
                    <a:pt x="4218696" y="1510536"/>
                  </a:cubicBezTo>
                  <a:close/>
                  <a:moveTo>
                    <a:pt x="4148846" y="4701424"/>
                  </a:moveTo>
                  <a:lnTo>
                    <a:pt x="4148846" y="4737398"/>
                  </a:lnTo>
                  <a:lnTo>
                    <a:pt x="4146306" y="4737398"/>
                  </a:lnTo>
                  <a:cubicBezTo>
                    <a:pt x="4146306" y="4714614"/>
                    <a:pt x="4146306" y="4705021"/>
                    <a:pt x="4148846" y="4701424"/>
                  </a:cubicBezTo>
                  <a:close/>
                  <a:moveTo>
                    <a:pt x="4145036" y="3762504"/>
                  </a:moveTo>
                  <a:cubicBezTo>
                    <a:pt x="4145036" y="3766101"/>
                    <a:pt x="4143766" y="3769699"/>
                    <a:pt x="4143766" y="3772097"/>
                  </a:cubicBezTo>
                  <a:cubicBezTo>
                    <a:pt x="4142496" y="3755309"/>
                    <a:pt x="4141226" y="3749314"/>
                    <a:pt x="4138686" y="3746915"/>
                  </a:cubicBezTo>
                  <a:cubicBezTo>
                    <a:pt x="4134876" y="3775694"/>
                    <a:pt x="4138686" y="3806872"/>
                    <a:pt x="4138686" y="3845244"/>
                  </a:cubicBezTo>
                  <a:cubicBezTo>
                    <a:pt x="4136146" y="3822461"/>
                    <a:pt x="4133606" y="3859634"/>
                    <a:pt x="4132336" y="3827257"/>
                  </a:cubicBezTo>
                  <a:lnTo>
                    <a:pt x="4132336" y="3815266"/>
                  </a:lnTo>
                  <a:cubicBezTo>
                    <a:pt x="4133606" y="3779292"/>
                    <a:pt x="4133606" y="3724132"/>
                    <a:pt x="4133606" y="3672570"/>
                  </a:cubicBezTo>
                  <a:cubicBezTo>
                    <a:pt x="4131066" y="3666574"/>
                    <a:pt x="4131066" y="3677366"/>
                    <a:pt x="4131066" y="3692954"/>
                  </a:cubicBezTo>
                  <a:lnTo>
                    <a:pt x="4131066" y="3655781"/>
                  </a:lnTo>
                  <a:cubicBezTo>
                    <a:pt x="4131066" y="3656981"/>
                    <a:pt x="4132336" y="3658180"/>
                    <a:pt x="4132336" y="3660578"/>
                  </a:cubicBezTo>
                  <a:cubicBezTo>
                    <a:pt x="4133606" y="3629400"/>
                    <a:pt x="4136146" y="3543063"/>
                    <a:pt x="4132336" y="3514284"/>
                  </a:cubicBezTo>
                  <a:cubicBezTo>
                    <a:pt x="4132336" y="3540665"/>
                    <a:pt x="4132336" y="3557453"/>
                    <a:pt x="4129796" y="3562249"/>
                  </a:cubicBezTo>
                  <a:lnTo>
                    <a:pt x="4129796" y="3503491"/>
                  </a:lnTo>
                  <a:cubicBezTo>
                    <a:pt x="4129796" y="3493899"/>
                    <a:pt x="4131066" y="3478310"/>
                    <a:pt x="4131066" y="3465119"/>
                  </a:cubicBezTo>
                  <a:cubicBezTo>
                    <a:pt x="4129796" y="3450730"/>
                    <a:pt x="4129796" y="3436340"/>
                    <a:pt x="4129796" y="3421951"/>
                  </a:cubicBezTo>
                  <a:lnTo>
                    <a:pt x="4129796" y="3297241"/>
                  </a:lnTo>
                  <a:cubicBezTo>
                    <a:pt x="4129796" y="3306834"/>
                    <a:pt x="4129796" y="3312830"/>
                    <a:pt x="4128526" y="3310431"/>
                  </a:cubicBezTo>
                  <a:cubicBezTo>
                    <a:pt x="4131066" y="3197713"/>
                    <a:pt x="4131066" y="3092189"/>
                    <a:pt x="4131066" y="2990263"/>
                  </a:cubicBezTo>
                  <a:cubicBezTo>
                    <a:pt x="4132336" y="2991463"/>
                    <a:pt x="4132336" y="2995060"/>
                    <a:pt x="4133606" y="3001056"/>
                  </a:cubicBezTo>
                  <a:cubicBezTo>
                    <a:pt x="4133606" y="2978272"/>
                    <a:pt x="4134876" y="2960285"/>
                    <a:pt x="4136146" y="2953090"/>
                  </a:cubicBezTo>
                  <a:cubicBezTo>
                    <a:pt x="4136146" y="2966281"/>
                    <a:pt x="4137416" y="2967480"/>
                    <a:pt x="4138686" y="2971077"/>
                  </a:cubicBezTo>
                  <a:cubicBezTo>
                    <a:pt x="4137416" y="3044224"/>
                    <a:pt x="4137416" y="3116172"/>
                    <a:pt x="4139956" y="3188120"/>
                  </a:cubicBezTo>
                  <a:lnTo>
                    <a:pt x="4139956" y="3225293"/>
                  </a:lnTo>
                  <a:cubicBezTo>
                    <a:pt x="4139956" y="3221696"/>
                    <a:pt x="4139956" y="3220497"/>
                    <a:pt x="4138686" y="3220497"/>
                  </a:cubicBezTo>
                  <a:cubicBezTo>
                    <a:pt x="4139956" y="3248077"/>
                    <a:pt x="4137416" y="3311631"/>
                    <a:pt x="4139956" y="3347605"/>
                  </a:cubicBezTo>
                  <a:lnTo>
                    <a:pt x="4139956" y="3403964"/>
                  </a:lnTo>
                  <a:cubicBezTo>
                    <a:pt x="4141226" y="3425548"/>
                    <a:pt x="4143766" y="3424349"/>
                    <a:pt x="4145036" y="3441136"/>
                  </a:cubicBezTo>
                  <a:cubicBezTo>
                    <a:pt x="4142496" y="3450730"/>
                    <a:pt x="4139956" y="3455526"/>
                    <a:pt x="4138686" y="3477111"/>
                  </a:cubicBezTo>
                  <a:cubicBezTo>
                    <a:pt x="4137416" y="3522678"/>
                    <a:pt x="4143766" y="3502292"/>
                    <a:pt x="4143766" y="3527474"/>
                  </a:cubicBezTo>
                  <a:cubicBezTo>
                    <a:pt x="4141226" y="3552656"/>
                    <a:pt x="4137416" y="3565847"/>
                    <a:pt x="4137416" y="3612612"/>
                  </a:cubicBezTo>
                  <a:cubicBezTo>
                    <a:pt x="4139956" y="3632998"/>
                    <a:pt x="4146306" y="3680963"/>
                    <a:pt x="4139956" y="3698950"/>
                  </a:cubicBezTo>
                  <a:cubicBezTo>
                    <a:pt x="4139956" y="3680963"/>
                    <a:pt x="4139956" y="3653383"/>
                    <a:pt x="4138686" y="3649786"/>
                  </a:cubicBezTo>
                  <a:cubicBezTo>
                    <a:pt x="4138686" y="3678565"/>
                    <a:pt x="4136146" y="3685759"/>
                    <a:pt x="4137416" y="3722932"/>
                  </a:cubicBezTo>
                  <a:cubicBezTo>
                    <a:pt x="4139956" y="3724132"/>
                    <a:pt x="4142496" y="3721734"/>
                    <a:pt x="4141226" y="3748114"/>
                  </a:cubicBezTo>
                  <a:cubicBezTo>
                    <a:pt x="4143766" y="3754110"/>
                    <a:pt x="4143766" y="3731326"/>
                    <a:pt x="4146306" y="3724132"/>
                  </a:cubicBezTo>
                  <a:cubicBezTo>
                    <a:pt x="4145036" y="3736123"/>
                    <a:pt x="4145036" y="3749313"/>
                    <a:pt x="4145036" y="3762504"/>
                  </a:cubicBezTo>
                  <a:close/>
                  <a:moveTo>
                    <a:pt x="4133606" y="2841571"/>
                  </a:moveTo>
                  <a:cubicBezTo>
                    <a:pt x="4134876" y="2855961"/>
                    <a:pt x="4138686" y="2931506"/>
                    <a:pt x="4133606" y="2926709"/>
                  </a:cubicBezTo>
                  <a:cubicBezTo>
                    <a:pt x="4131066" y="2902727"/>
                    <a:pt x="4132336" y="2869151"/>
                    <a:pt x="4133606" y="2841571"/>
                  </a:cubicBezTo>
                  <a:close/>
                  <a:moveTo>
                    <a:pt x="4139956" y="973325"/>
                  </a:moveTo>
                  <a:cubicBezTo>
                    <a:pt x="4139956" y="949342"/>
                    <a:pt x="4141226" y="934953"/>
                    <a:pt x="4142496" y="926559"/>
                  </a:cubicBezTo>
                  <a:lnTo>
                    <a:pt x="4142496" y="970927"/>
                  </a:lnTo>
                  <a:cubicBezTo>
                    <a:pt x="4141226" y="972126"/>
                    <a:pt x="4141226" y="973325"/>
                    <a:pt x="4139956" y="973325"/>
                  </a:cubicBezTo>
                  <a:close/>
                  <a:moveTo>
                    <a:pt x="4145036" y="3293643"/>
                  </a:moveTo>
                  <a:lnTo>
                    <a:pt x="4145036" y="3296042"/>
                  </a:lnTo>
                  <a:cubicBezTo>
                    <a:pt x="4143766" y="3311631"/>
                    <a:pt x="4142496" y="3232488"/>
                    <a:pt x="4142496" y="3197713"/>
                  </a:cubicBezTo>
                  <a:cubicBezTo>
                    <a:pt x="4143766" y="3173730"/>
                    <a:pt x="4143766" y="3266063"/>
                    <a:pt x="4145036" y="3293643"/>
                  </a:cubicBezTo>
                  <a:close/>
                  <a:moveTo>
                    <a:pt x="4142496" y="1165186"/>
                  </a:moveTo>
                  <a:lnTo>
                    <a:pt x="4142496" y="1155593"/>
                  </a:lnTo>
                  <a:lnTo>
                    <a:pt x="4142496" y="1165186"/>
                  </a:lnTo>
                  <a:close/>
                  <a:moveTo>
                    <a:pt x="4142496" y="1123216"/>
                  </a:moveTo>
                  <a:cubicBezTo>
                    <a:pt x="4141226" y="1113623"/>
                    <a:pt x="4141226" y="1102831"/>
                    <a:pt x="4141226" y="1083645"/>
                  </a:cubicBezTo>
                  <a:cubicBezTo>
                    <a:pt x="4141226" y="1072853"/>
                    <a:pt x="4141226" y="1063260"/>
                    <a:pt x="4142496" y="1052468"/>
                  </a:cubicBezTo>
                  <a:lnTo>
                    <a:pt x="4142496" y="1123216"/>
                  </a:lnTo>
                  <a:close/>
                  <a:moveTo>
                    <a:pt x="4009146" y="71120"/>
                  </a:moveTo>
                  <a:cubicBezTo>
                    <a:pt x="4033276" y="73660"/>
                    <a:pt x="4010416" y="74930"/>
                    <a:pt x="4007876" y="77470"/>
                  </a:cubicBezTo>
                  <a:cubicBezTo>
                    <a:pt x="3964696" y="76200"/>
                    <a:pt x="3967237" y="71120"/>
                    <a:pt x="3917706" y="74930"/>
                  </a:cubicBezTo>
                  <a:cubicBezTo>
                    <a:pt x="3915166" y="69850"/>
                    <a:pt x="3987556" y="73660"/>
                    <a:pt x="4009146" y="71120"/>
                  </a:cubicBezTo>
                  <a:close/>
                  <a:moveTo>
                    <a:pt x="3414570" y="76200"/>
                  </a:moveTo>
                  <a:cubicBezTo>
                    <a:pt x="3413809" y="80010"/>
                    <a:pt x="3385637" y="78740"/>
                    <a:pt x="3375739" y="77470"/>
                  </a:cubicBezTo>
                  <a:cubicBezTo>
                    <a:pt x="3377261" y="74930"/>
                    <a:pt x="3405434" y="74930"/>
                    <a:pt x="3414570" y="76200"/>
                  </a:cubicBezTo>
                  <a:close/>
                  <a:moveTo>
                    <a:pt x="3003407" y="153670"/>
                  </a:moveTo>
                  <a:cubicBezTo>
                    <a:pt x="3014828" y="151130"/>
                    <a:pt x="3047569" y="152400"/>
                    <a:pt x="3042239" y="156210"/>
                  </a:cubicBezTo>
                  <a:cubicBezTo>
                    <a:pt x="3030056" y="158750"/>
                    <a:pt x="2997315" y="157480"/>
                    <a:pt x="3003407" y="153670"/>
                  </a:cubicBezTo>
                  <a:close/>
                  <a:moveTo>
                    <a:pt x="2837418" y="181610"/>
                  </a:moveTo>
                  <a:cubicBezTo>
                    <a:pt x="2838941" y="180340"/>
                    <a:pt x="2834373" y="180340"/>
                    <a:pt x="2829804" y="180340"/>
                  </a:cubicBezTo>
                  <a:cubicBezTo>
                    <a:pt x="2836657" y="177800"/>
                    <a:pt x="2848078" y="180340"/>
                    <a:pt x="2856454" y="182880"/>
                  </a:cubicBezTo>
                  <a:cubicBezTo>
                    <a:pt x="2840464" y="182880"/>
                    <a:pt x="2825235" y="182880"/>
                    <a:pt x="2810769" y="184150"/>
                  </a:cubicBezTo>
                  <a:cubicBezTo>
                    <a:pt x="2817621" y="181610"/>
                    <a:pt x="2826758" y="181610"/>
                    <a:pt x="2837418" y="181610"/>
                  </a:cubicBezTo>
                  <a:close/>
                  <a:moveTo>
                    <a:pt x="2800109" y="168910"/>
                  </a:moveTo>
                  <a:cubicBezTo>
                    <a:pt x="2793256" y="171450"/>
                    <a:pt x="2765845" y="172720"/>
                    <a:pt x="2753663" y="170180"/>
                  </a:cubicBezTo>
                  <a:cubicBezTo>
                    <a:pt x="2760515" y="167640"/>
                    <a:pt x="2787926" y="166370"/>
                    <a:pt x="2800109" y="168910"/>
                  </a:cubicBezTo>
                  <a:close/>
                  <a:moveTo>
                    <a:pt x="2769652" y="166370"/>
                  </a:moveTo>
                  <a:cubicBezTo>
                    <a:pt x="2750617" y="167640"/>
                    <a:pt x="2729297" y="168910"/>
                    <a:pt x="2730820" y="163830"/>
                  </a:cubicBezTo>
                  <a:cubicBezTo>
                    <a:pt x="2745287" y="163830"/>
                    <a:pt x="2778028" y="161290"/>
                    <a:pt x="2769652" y="166370"/>
                  </a:cubicBezTo>
                  <a:close/>
                  <a:moveTo>
                    <a:pt x="2770414" y="81280"/>
                  </a:moveTo>
                  <a:cubicBezTo>
                    <a:pt x="2752901" y="82550"/>
                    <a:pt x="2737673" y="88900"/>
                    <a:pt x="2715592" y="85090"/>
                  </a:cubicBezTo>
                  <a:cubicBezTo>
                    <a:pt x="2723967" y="82550"/>
                    <a:pt x="2743003" y="81280"/>
                    <a:pt x="2770414" y="81280"/>
                  </a:cubicBezTo>
                  <a:close/>
                  <a:moveTo>
                    <a:pt x="2662293" y="72390"/>
                  </a:moveTo>
                  <a:cubicBezTo>
                    <a:pt x="2684374" y="72390"/>
                    <a:pt x="2704932" y="72390"/>
                    <a:pt x="2700363" y="76200"/>
                  </a:cubicBezTo>
                  <a:cubicBezTo>
                    <a:pt x="2678283" y="77470"/>
                    <a:pt x="2658486" y="77470"/>
                    <a:pt x="2662293" y="72390"/>
                  </a:cubicBezTo>
                  <a:close/>
                  <a:moveTo>
                    <a:pt x="2630313" y="82550"/>
                  </a:moveTo>
                  <a:cubicBezTo>
                    <a:pt x="2628791" y="85090"/>
                    <a:pt x="2610517" y="85090"/>
                    <a:pt x="2591481" y="85090"/>
                  </a:cubicBezTo>
                  <a:cubicBezTo>
                    <a:pt x="2586913" y="80010"/>
                    <a:pt x="2618892" y="80010"/>
                    <a:pt x="2630313" y="82550"/>
                  </a:cubicBezTo>
                  <a:close/>
                  <a:moveTo>
                    <a:pt x="2561786" y="146050"/>
                  </a:moveTo>
                  <a:cubicBezTo>
                    <a:pt x="2578537" y="146050"/>
                    <a:pt x="2555695" y="148590"/>
                    <a:pt x="2554172" y="147320"/>
                  </a:cubicBezTo>
                  <a:cubicBezTo>
                    <a:pt x="2564832" y="151130"/>
                    <a:pt x="2596050" y="147320"/>
                    <a:pt x="2623461" y="148590"/>
                  </a:cubicBezTo>
                  <a:cubicBezTo>
                    <a:pt x="2615085" y="154940"/>
                    <a:pt x="2553411" y="149860"/>
                    <a:pt x="2538182" y="148590"/>
                  </a:cubicBezTo>
                  <a:cubicBezTo>
                    <a:pt x="2514578" y="147320"/>
                    <a:pt x="2528284" y="153670"/>
                    <a:pt x="2499350" y="151130"/>
                  </a:cubicBezTo>
                  <a:cubicBezTo>
                    <a:pt x="2492497" y="144780"/>
                    <a:pt x="2548842" y="149860"/>
                    <a:pt x="2561786" y="146050"/>
                  </a:cubicBezTo>
                  <a:close/>
                  <a:moveTo>
                    <a:pt x="2522193" y="80010"/>
                  </a:moveTo>
                  <a:cubicBezTo>
                    <a:pt x="2528284" y="81280"/>
                    <a:pt x="2530568" y="82550"/>
                    <a:pt x="2529807" y="85090"/>
                  </a:cubicBezTo>
                  <a:cubicBezTo>
                    <a:pt x="2510771" y="85090"/>
                    <a:pt x="2513056" y="82550"/>
                    <a:pt x="2490975" y="83820"/>
                  </a:cubicBezTo>
                  <a:cubicBezTo>
                    <a:pt x="2497827" y="82550"/>
                    <a:pt x="2502396" y="80010"/>
                    <a:pt x="2522193" y="80010"/>
                  </a:cubicBezTo>
                  <a:close/>
                  <a:moveTo>
                    <a:pt x="2282347" y="152400"/>
                  </a:moveTo>
                  <a:cubicBezTo>
                    <a:pt x="2273210" y="149860"/>
                    <a:pt x="2273971" y="148590"/>
                    <a:pt x="2283108" y="147320"/>
                  </a:cubicBezTo>
                  <a:cubicBezTo>
                    <a:pt x="2312803" y="147320"/>
                    <a:pt x="2312803" y="152400"/>
                    <a:pt x="2336407" y="154940"/>
                  </a:cubicBezTo>
                  <a:cubicBezTo>
                    <a:pt x="2321179" y="160020"/>
                    <a:pt x="2298337" y="152400"/>
                    <a:pt x="2258743" y="156210"/>
                  </a:cubicBezTo>
                  <a:cubicBezTo>
                    <a:pt x="2261789" y="153670"/>
                    <a:pt x="2268641" y="152400"/>
                    <a:pt x="2282347" y="152400"/>
                  </a:cubicBezTo>
                  <a:close/>
                  <a:moveTo>
                    <a:pt x="2195546" y="139700"/>
                  </a:moveTo>
                  <a:lnTo>
                    <a:pt x="2205444" y="139700"/>
                  </a:lnTo>
                  <a:cubicBezTo>
                    <a:pt x="2206967" y="143510"/>
                    <a:pt x="2201637" y="146050"/>
                    <a:pt x="2181840" y="144780"/>
                  </a:cubicBezTo>
                  <a:cubicBezTo>
                    <a:pt x="2170419" y="143510"/>
                    <a:pt x="2180317" y="140970"/>
                    <a:pt x="2195546" y="139700"/>
                  </a:cubicBezTo>
                  <a:close/>
                  <a:moveTo>
                    <a:pt x="1822452" y="140970"/>
                  </a:moveTo>
                  <a:lnTo>
                    <a:pt x="1835396" y="140970"/>
                  </a:lnTo>
                  <a:cubicBezTo>
                    <a:pt x="1841488" y="143510"/>
                    <a:pt x="1830066" y="144780"/>
                    <a:pt x="1840726" y="148590"/>
                  </a:cubicBezTo>
                  <a:cubicBezTo>
                    <a:pt x="1814838" y="149860"/>
                    <a:pt x="1814077" y="152400"/>
                    <a:pt x="1785905" y="149860"/>
                  </a:cubicBezTo>
                  <a:cubicBezTo>
                    <a:pt x="1782859" y="146050"/>
                    <a:pt x="1814838" y="148590"/>
                    <a:pt x="1817122" y="146050"/>
                  </a:cubicBezTo>
                  <a:cubicBezTo>
                    <a:pt x="1816361" y="143510"/>
                    <a:pt x="1784382" y="147320"/>
                    <a:pt x="1763062" y="146050"/>
                  </a:cubicBezTo>
                  <a:cubicBezTo>
                    <a:pt x="1764585" y="144780"/>
                    <a:pt x="1761539" y="143510"/>
                    <a:pt x="1755448" y="143510"/>
                  </a:cubicBezTo>
                  <a:cubicBezTo>
                    <a:pt x="1772960" y="142240"/>
                    <a:pt x="1797326" y="142240"/>
                    <a:pt x="1822452" y="140970"/>
                  </a:cubicBezTo>
                  <a:close/>
                  <a:moveTo>
                    <a:pt x="1328294" y="146050"/>
                  </a:moveTo>
                  <a:cubicBezTo>
                    <a:pt x="1331340" y="149860"/>
                    <a:pt x="1313827" y="148590"/>
                    <a:pt x="1319919" y="152400"/>
                  </a:cubicBezTo>
                  <a:cubicBezTo>
                    <a:pt x="1306213" y="152400"/>
                    <a:pt x="1303929" y="151130"/>
                    <a:pt x="1288701" y="151130"/>
                  </a:cubicBezTo>
                  <a:cubicBezTo>
                    <a:pt x="1299360" y="149860"/>
                    <a:pt x="1305452" y="146050"/>
                    <a:pt x="1328294" y="146050"/>
                  </a:cubicBezTo>
                  <a:close/>
                  <a:moveTo>
                    <a:pt x="1172966" y="148590"/>
                  </a:moveTo>
                  <a:cubicBezTo>
                    <a:pt x="1177534" y="151130"/>
                    <a:pt x="1202661" y="148590"/>
                    <a:pt x="1203422" y="151130"/>
                  </a:cubicBezTo>
                  <a:cubicBezTo>
                    <a:pt x="1214082" y="151130"/>
                    <a:pt x="1210275" y="147320"/>
                    <a:pt x="1211798" y="146050"/>
                  </a:cubicBezTo>
                  <a:cubicBezTo>
                    <a:pt x="1231595" y="148590"/>
                    <a:pt x="1273472" y="146050"/>
                    <a:pt x="1281087" y="149860"/>
                  </a:cubicBezTo>
                  <a:cubicBezTo>
                    <a:pt x="1265858" y="152400"/>
                    <a:pt x="1246061" y="146050"/>
                    <a:pt x="1219412" y="149860"/>
                  </a:cubicBezTo>
                  <a:cubicBezTo>
                    <a:pt x="1223219" y="151130"/>
                    <a:pt x="1227026" y="152400"/>
                    <a:pt x="1227026" y="153670"/>
                  </a:cubicBezTo>
                  <a:cubicBezTo>
                    <a:pt x="1210275" y="156210"/>
                    <a:pt x="1198092" y="152400"/>
                    <a:pt x="1180580" y="151130"/>
                  </a:cubicBezTo>
                  <a:cubicBezTo>
                    <a:pt x="1154692" y="149860"/>
                    <a:pt x="1122712" y="152400"/>
                    <a:pt x="1172966" y="148590"/>
                  </a:cubicBezTo>
                  <a:close/>
                  <a:moveTo>
                    <a:pt x="331470" y="151130"/>
                  </a:moveTo>
                  <a:lnTo>
                    <a:pt x="358140" y="151130"/>
                  </a:lnTo>
                  <a:cubicBezTo>
                    <a:pt x="359410" y="151130"/>
                    <a:pt x="359410" y="151130"/>
                    <a:pt x="359410" y="152400"/>
                  </a:cubicBezTo>
                  <a:cubicBezTo>
                    <a:pt x="349250" y="152400"/>
                    <a:pt x="340360" y="152400"/>
                    <a:pt x="331470" y="153670"/>
                  </a:cubicBezTo>
                  <a:lnTo>
                    <a:pt x="331470" y="151130"/>
                  </a:lnTo>
                  <a:close/>
                  <a:moveTo>
                    <a:pt x="331470" y="154940"/>
                  </a:moveTo>
                  <a:cubicBezTo>
                    <a:pt x="386080" y="154940"/>
                    <a:pt x="476250" y="158750"/>
                    <a:pt x="448310" y="152400"/>
                  </a:cubicBezTo>
                  <a:cubicBezTo>
                    <a:pt x="447040" y="153670"/>
                    <a:pt x="441960" y="153670"/>
                    <a:pt x="435610" y="153670"/>
                  </a:cubicBezTo>
                  <a:cubicBezTo>
                    <a:pt x="444500" y="152400"/>
                    <a:pt x="410210" y="151130"/>
                    <a:pt x="397510" y="149860"/>
                  </a:cubicBezTo>
                  <a:cubicBezTo>
                    <a:pt x="415290" y="149860"/>
                    <a:pt x="433070" y="148590"/>
                    <a:pt x="449580" y="148590"/>
                  </a:cubicBezTo>
                  <a:cubicBezTo>
                    <a:pt x="483870" y="148590"/>
                    <a:pt x="511810" y="153670"/>
                    <a:pt x="539750" y="149860"/>
                  </a:cubicBezTo>
                  <a:cubicBezTo>
                    <a:pt x="525780" y="149860"/>
                    <a:pt x="509270" y="147320"/>
                    <a:pt x="527050" y="147320"/>
                  </a:cubicBezTo>
                  <a:cubicBezTo>
                    <a:pt x="546100" y="147320"/>
                    <a:pt x="556260" y="147320"/>
                    <a:pt x="563880" y="148590"/>
                  </a:cubicBezTo>
                  <a:cubicBezTo>
                    <a:pt x="577850" y="149860"/>
                    <a:pt x="582930" y="152400"/>
                    <a:pt x="613326" y="151130"/>
                  </a:cubicBezTo>
                  <a:cubicBezTo>
                    <a:pt x="618656" y="148590"/>
                    <a:pt x="613326" y="147320"/>
                    <a:pt x="605790" y="146050"/>
                  </a:cubicBezTo>
                  <a:lnTo>
                    <a:pt x="613326" y="146050"/>
                  </a:lnTo>
                  <a:cubicBezTo>
                    <a:pt x="616371" y="147320"/>
                    <a:pt x="639975" y="146050"/>
                    <a:pt x="628554" y="149860"/>
                  </a:cubicBezTo>
                  <a:cubicBezTo>
                    <a:pt x="671955" y="151130"/>
                    <a:pt x="683376" y="146050"/>
                    <a:pt x="722208" y="146050"/>
                  </a:cubicBezTo>
                  <a:lnTo>
                    <a:pt x="721447" y="149860"/>
                  </a:lnTo>
                  <a:cubicBezTo>
                    <a:pt x="769416" y="149860"/>
                    <a:pt x="772461" y="149860"/>
                    <a:pt x="806725" y="152400"/>
                  </a:cubicBezTo>
                  <a:cubicBezTo>
                    <a:pt x="826522" y="149860"/>
                    <a:pt x="789212" y="143510"/>
                    <a:pt x="823476" y="142240"/>
                  </a:cubicBezTo>
                  <a:cubicBezTo>
                    <a:pt x="840227" y="142240"/>
                    <a:pt x="847841" y="143510"/>
                    <a:pt x="846319" y="146050"/>
                  </a:cubicBezTo>
                  <a:cubicBezTo>
                    <a:pt x="831852" y="147320"/>
                    <a:pt x="821192" y="142240"/>
                    <a:pt x="815101" y="146050"/>
                  </a:cubicBezTo>
                  <a:cubicBezTo>
                    <a:pt x="833375" y="147320"/>
                    <a:pt x="847080" y="151130"/>
                    <a:pt x="829567" y="154940"/>
                  </a:cubicBezTo>
                  <a:cubicBezTo>
                    <a:pt x="857740" y="152400"/>
                    <a:pt x="881344" y="156210"/>
                    <a:pt x="899618" y="153670"/>
                  </a:cubicBezTo>
                  <a:cubicBezTo>
                    <a:pt x="890481" y="153670"/>
                    <a:pt x="891242" y="151130"/>
                    <a:pt x="892003" y="149860"/>
                  </a:cubicBezTo>
                  <a:cubicBezTo>
                    <a:pt x="922460" y="148590"/>
                    <a:pt x="955962" y="151130"/>
                    <a:pt x="978043" y="146050"/>
                  </a:cubicBezTo>
                  <a:cubicBezTo>
                    <a:pt x="968145" y="146050"/>
                    <a:pt x="968906" y="142240"/>
                    <a:pt x="978043" y="142240"/>
                  </a:cubicBezTo>
                  <a:cubicBezTo>
                    <a:pt x="987942" y="142240"/>
                    <a:pt x="988703" y="143510"/>
                    <a:pt x="1000886" y="143510"/>
                  </a:cubicBezTo>
                  <a:cubicBezTo>
                    <a:pt x="996317" y="146050"/>
                    <a:pt x="977282" y="146050"/>
                    <a:pt x="992510" y="148590"/>
                  </a:cubicBezTo>
                  <a:cubicBezTo>
                    <a:pt x="1039718" y="146050"/>
                    <a:pt x="1071697" y="153670"/>
                    <a:pt x="1124235" y="148590"/>
                  </a:cubicBezTo>
                  <a:cubicBezTo>
                    <a:pt x="1121951" y="152400"/>
                    <a:pt x="1126519" y="154940"/>
                    <a:pt x="1147077" y="153670"/>
                  </a:cubicBezTo>
                  <a:cubicBezTo>
                    <a:pt x="1157737" y="153670"/>
                    <a:pt x="1154692" y="151130"/>
                    <a:pt x="1163067" y="151130"/>
                  </a:cubicBezTo>
                  <a:cubicBezTo>
                    <a:pt x="1218650" y="152400"/>
                    <a:pt x="1250630" y="149860"/>
                    <a:pt x="1294792" y="153670"/>
                  </a:cubicBezTo>
                  <a:cubicBezTo>
                    <a:pt x="1303929" y="149860"/>
                    <a:pt x="1336670" y="151130"/>
                    <a:pt x="1364842" y="151130"/>
                  </a:cubicBezTo>
                  <a:cubicBezTo>
                    <a:pt x="1376263" y="149860"/>
                    <a:pt x="1404436" y="152400"/>
                    <a:pt x="1403674" y="149860"/>
                  </a:cubicBezTo>
                  <a:cubicBezTo>
                    <a:pt x="1380070" y="148590"/>
                    <a:pt x="1336670" y="151130"/>
                    <a:pt x="1326010" y="148590"/>
                  </a:cubicBezTo>
                  <a:cubicBezTo>
                    <a:pt x="1349614" y="144780"/>
                    <a:pt x="1406720" y="146050"/>
                    <a:pt x="1426517" y="149860"/>
                  </a:cubicBezTo>
                  <a:cubicBezTo>
                    <a:pt x="1444029" y="148590"/>
                    <a:pt x="1493521" y="143510"/>
                    <a:pt x="1504181" y="149860"/>
                  </a:cubicBezTo>
                  <a:cubicBezTo>
                    <a:pt x="1489714" y="149860"/>
                    <a:pt x="1427278" y="148590"/>
                    <a:pt x="1450120" y="151130"/>
                  </a:cubicBezTo>
                  <a:cubicBezTo>
                    <a:pt x="1476770" y="151130"/>
                    <a:pt x="1561287" y="153670"/>
                    <a:pt x="1520171" y="148590"/>
                  </a:cubicBezTo>
                  <a:cubicBezTo>
                    <a:pt x="1549104" y="148590"/>
                    <a:pt x="1587175" y="144780"/>
                    <a:pt x="1605449" y="147320"/>
                  </a:cubicBezTo>
                  <a:cubicBezTo>
                    <a:pt x="1613825" y="152400"/>
                    <a:pt x="1534638" y="148590"/>
                    <a:pt x="1558241" y="151130"/>
                  </a:cubicBezTo>
                  <a:lnTo>
                    <a:pt x="1628292" y="151130"/>
                  </a:lnTo>
                  <a:cubicBezTo>
                    <a:pt x="1630576" y="148590"/>
                    <a:pt x="1619916" y="148590"/>
                    <a:pt x="1621439" y="146050"/>
                  </a:cubicBezTo>
                  <a:cubicBezTo>
                    <a:pt x="1645804" y="148590"/>
                    <a:pt x="1670169" y="140970"/>
                    <a:pt x="1691489" y="147320"/>
                  </a:cubicBezTo>
                  <a:cubicBezTo>
                    <a:pt x="1678545" y="151130"/>
                    <a:pt x="1642758" y="143510"/>
                    <a:pt x="1644281" y="149860"/>
                  </a:cubicBezTo>
                  <a:cubicBezTo>
                    <a:pt x="1649611" y="152400"/>
                    <a:pt x="1687682" y="151130"/>
                    <a:pt x="1705956" y="151130"/>
                  </a:cubicBezTo>
                  <a:cubicBezTo>
                    <a:pt x="1706717" y="147320"/>
                    <a:pt x="1702149" y="143510"/>
                    <a:pt x="1722707" y="143510"/>
                  </a:cubicBezTo>
                  <a:cubicBezTo>
                    <a:pt x="1740981" y="144780"/>
                    <a:pt x="1760016" y="146050"/>
                    <a:pt x="1776768" y="147320"/>
                  </a:cubicBezTo>
                  <a:cubicBezTo>
                    <a:pt x="1779813" y="151130"/>
                    <a:pt x="1747834" y="148590"/>
                    <a:pt x="1745549" y="151130"/>
                  </a:cubicBezTo>
                  <a:cubicBezTo>
                    <a:pt x="1779052" y="151130"/>
                    <a:pt x="1817122" y="152400"/>
                    <a:pt x="1830828" y="148590"/>
                  </a:cubicBezTo>
                  <a:cubicBezTo>
                    <a:pt x="1833874" y="149860"/>
                    <a:pt x="1840726" y="151130"/>
                    <a:pt x="1853670" y="151130"/>
                  </a:cubicBezTo>
                  <a:cubicBezTo>
                    <a:pt x="1840726" y="143510"/>
                    <a:pt x="1897832" y="148590"/>
                    <a:pt x="1900878" y="143510"/>
                  </a:cubicBezTo>
                  <a:cubicBezTo>
                    <a:pt x="1882604" y="142240"/>
                    <a:pt x="1834635" y="139700"/>
                    <a:pt x="1862807" y="134620"/>
                  </a:cubicBezTo>
                  <a:cubicBezTo>
                    <a:pt x="1891741" y="139700"/>
                    <a:pt x="1928289" y="143510"/>
                    <a:pt x="1954177" y="148590"/>
                  </a:cubicBezTo>
                  <a:cubicBezTo>
                    <a:pt x="1935142" y="152400"/>
                    <a:pt x="1906208" y="142240"/>
                    <a:pt x="1891741" y="149860"/>
                  </a:cubicBezTo>
                  <a:cubicBezTo>
                    <a:pt x="1919913" y="148590"/>
                    <a:pt x="1932857" y="151130"/>
                    <a:pt x="1945801" y="152400"/>
                  </a:cubicBezTo>
                  <a:cubicBezTo>
                    <a:pt x="1957984" y="147320"/>
                    <a:pt x="2024989" y="154940"/>
                    <a:pt x="2054684" y="149860"/>
                  </a:cubicBezTo>
                  <a:cubicBezTo>
                    <a:pt x="2069151" y="146050"/>
                    <a:pt x="2021181" y="147320"/>
                    <a:pt x="2047070" y="146050"/>
                  </a:cubicBezTo>
                  <a:cubicBezTo>
                    <a:pt x="2067628" y="147320"/>
                    <a:pt x="2086663" y="148590"/>
                    <a:pt x="2101130" y="149860"/>
                  </a:cubicBezTo>
                  <a:cubicBezTo>
                    <a:pt x="2116358" y="149860"/>
                    <a:pt x="2124734" y="148590"/>
                    <a:pt x="2139962" y="147320"/>
                  </a:cubicBezTo>
                  <a:cubicBezTo>
                    <a:pt x="2172703" y="144780"/>
                    <a:pt x="2151383" y="148590"/>
                    <a:pt x="2178795" y="148590"/>
                  </a:cubicBezTo>
                  <a:cubicBezTo>
                    <a:pt x="2210012" y="149860"/>
                    <a:pt x="2206205" y="144780"/>
                    <a:pt x="2241230" y="146050"/>
                  </a:cubicBezTo>
                  <a:cubicBezTo>
                    <a:pt x="2222195" y="148590"/>
                    <a:pt x="2252651" y="149860"/>
                    <a:pt x="2255697" y="152400"/>
                  </a:cubicBezTo>
                  <a:cubicBezTo>
                    <a:pt x="2274733" y="153670"/>
                    <a:pt x="2288438" y="146050"/>
                    <a:pt x="2302143" y="151130"/>
                  </a:cubicBezTo>
                  <a:cubicBezTo>
                    <a:pt x="2279301" y="154940"/>
                    <a:pt x="2243515" y="151130"/>
                    <a:pt x="2224479" y="153670"/>
                  </a:cubicBezTo>
                  <a:cubicBezTo>
                    <a:pt x="2231332" y="153670"/>
                    <a:pt x="2257982" y="157480"/>
                    <a:pt x="2239708" y="157480"/>
                  </a:cubicBezTo>
                  <a:cubicBezTo>
                    <a:pt x="2238185" y="154940"/>
                    <a:pt x="2205444" y="157480"/>
                    <a:pt x="2201637" y="154940"/>
                  </a:cubicBezTo>
                  <a:cubicBezTo>
                    <a:pt x="2192500" y="158750"/>
                    <a:pt x="2234378" y="160020"/>
                    <a:pt x="2208490" y="161290"/>
                  </a:cubicBezTo>
                  <a:cubicBezTo>
                    <a:pt x="2176510" y="162560"/>
                    <a:pt x="2182601" y="156210"/>
                    <a:pt x="2146815" y="158750"/>
                  </a:cubicBezTo>
                  <a:cubicBezTo>
                    <a:pt x="2134632" y="158750"/>
                    <a:pt x="2140724" y="162560"/>
                    <a:pt x="2123211" y="161290"/>
                  </a:cubicBezTo>
                  <a:cubicBezTo>
                    <a:pt x="2124734" y="160020"/>
                    <a:pt x="2135394" y="158750"/>
                    <a:pt x="2115597" y="158750"/>
                  </a:cubicBezTo>
                  <a:cubicBezTo>
                    <a:pt x="2076003" y="157480"/>
                    <a:pt x="2097323" y="167640"/>
                    <a:pt x="2060775" y="166370"/>
                  </a:cubicBezTo>
                  <a:cubicBezTo>
                    <a:pt x="2062298" y="162560"/>
                    <a:pt x="2047831" y="163830"/>
                    <a:pt x="2061537" y="161290"/>
                  </a:cubicBezTo>
                  <a:cubicBezTo>
                    <a:pt x="2033364" y="163830"/>
                    <a:pt x="2009760" y="160020"/>
                    <a:pt x="1991486" y="162560"/>
                  </a:cubicBezTo>
                  <a:cubicBezTo>
                    <a:pt x="2000623" y="166370"/>
                    <a:pt x="1945040" y="170180"/>
                    <a:pt x="1943517" y="176530"/>
                  </a:cubicBezTo>
                  <a:cubicBezTo>
                    <a:pt x="1962552" y="180340"/>
                    <a:pt x="1973974" y="175260"/>
                    <a:pt x="1998339" y="175260"/>
                  </a:cubicBezTo>
                  <a:cubicBezTo>
                    <a:pt x="2002146" y="179070"/>
                    <a:pt x="2034125" y="179070"/>
                    <a:pt x="2036410" y="184150"/>
                  </a:cubicBezTo>
                  <a:cubicBezTo>
                    <a:pt x="2018136" y="181610"/>
                    <a:pt x="2021943" y="181610"/>
                    <a:pt x="1997578" y="182880"/>
                  </a:cubicBezTo>
                  <a:cubicBezTo>
                    <a:pt x="1995294" y="184150"/>
                    <a:pt x="1999100" y="185420"/>
                    <a:pt x="2005192" y="185420"/>
                  </a:cubicBezTo>
                  <a:lnTo>
                    <a:pt x="1989202" y="185420"/>
                  </a:lnTo>
                  <a:cubicBezTo>
                    <a:pt x="1984634" y="184150"/>
                    <a:pt x="1971690" y="184150"/>
                    <a:pt x="1958746" y="184150"/>
                  </a:cubicBezTo>
                  <a:cubicBezTo>
                    <a:pt x="1959507" y="185420"/>
                    <a:pt x="1961030" y="185420"/>
                    <a:pt x="1963314" y="186690"/>
                  </a:cubicBezTo>
                  <a:lnTo>
                    <a:pt x="1954938" y="186690"/>
                  </a:lnTo>
                  <a:cubicBezTo>
                    <a:pt x="1951893" y="185420"/>
                    <a:pt x="1948847" y="184150"/>
                    <a:pt x="1944279" y="184150"/>
                  </a:cubicBezTo>
                  <a:lnTo>
                    <a:pt x="1932857" y="184150"/>
                  </a:lnTo>
                  <a:cubicBezTo>
                    <a:pt x="1929812" y="182880"/>
                    <a:pt x="1925243" y="180340"/>
                    <a:pt x="1942756" y="180340"/>
                  </a:cubicBezTo>
                  <a:cubicBezTo>
                    <a:pt x="1941233" y="182880"/>
                    <a:pt x="1970167" y="180340"/>
                    <a:pt x="1981588" y="181610"/>
                  </a:cubicBezTo>
                  <a:cubicBezTo>
                    <a:pt x="1981588" y="179070"/>
                    <a:pt x="1985395" y="179070"/>
                    <a:pt x="1989964" y="177800"/>
                  </a:cubicBezTo>
                  <a:cubicBezTo>
                    <a:pt x="1963314" y="175260"/>
                    <a:pt x="1955700" y="180340"/>
                    <a:pt x="1919913" y="177800"/>
                  </a:cubicBezTo>
                  <a:cubicBezTo>
                    <a:pt x="1931334" y="182880"/>
                    <a:pt x="1901639" y="180340"/>
                    <a:pt x="1896309" y="182880"/>
                  </a:cubicBezTo>
                  <a:cubicBezTo>
                    <a:pt x="1897071" y="182880"/>
                    <a:pt x="1900878" y="184150"/>
                    <a:pt x="1902401" y="184150"/>
                  </a:cubicBezTo>
                  <a:lnTo>
                    <a:pt x="1900117" y="184150"/>
                  </a:lnTo>
                  <a:cubicBezTo>
                    <a:pt x="1843011" y="184150"/>
                    <a:pt x="1778290" y="186690"/>
                    <a:pt x="1744788" y="189230"/>
                  </a:cubicBezTo>
                  <a:cubicBezTo>
                    <a:pt x="1738697" y="187960"/>
                    <a:pt x="1724230" y="187960"/>
                    <a:pt x="1717377" y="185420"/>
                  </a:cubicBezTo>
                  <a:cubicBezTo>
                    <a:pt x="1705194" y="187960"/>
                    <a:pt x="1625246" y="186690"/>
                    <a:pt x="1693773" y="187960"/>
                  </a:cubicBezTo>
                  <a:cubicBezTo>
                    <a:pt x="1698342" y="187960"/>
                    <a:pt x="1701387" y="187960"/>
                    <a:pt x="1703672" y="189230"/>
                  </a:cubicBezTo>
                  <a:lnTo>
                    <a:pt x="1640474" y="189230"/>
                  </a:lnTo>
                  <a:cubicBezTo>
                    <a:pt x="1641997" y="186690"/>
                    <a:pt x="1641236" y="185420"/>
                    <a:pt x="1632099" y="185420"/>
                  </a:cubicBezTo>
                  <a:cubicBezTo>
                    <a:pt x="1635906" y="187960"/>
                    <a:pt x="1632860" y="189230"/>
                    <a:pt x="1627530" y="189230"/>
                  </a:cubicBezTo>
                  <a:cubicBezTo>
                    <a:pt x="1571947" y="189230"/>
                    <a:pt x="1513318" y="190500"/>
                    <a:pt x="1460019" y="191770"/>
                  </a:cubicBezTo>
                  <a:cubicBezTo>
                    <a:pt x="1460780" y="191770"/>
                    <a:pt x="1460780" y="191770"/>
                    <a:pt x="1460780" y="190500"/>
                  </a:cubicBezTo>
                  <a:lnTo>
                    <a:pt x="1421948" y="190500"/>
                  </a:lnTo>
                  <a:cubicBezTo>
                    <a:pt x="1420425" y="191770"/>
                    <a:pt x="1421187" y="191770"/>
                    <a:pt x="1422710" y="193040"/>
                  </a:cubicBezTo>
                  <a:cubicBezTo>
                    <a:pt x="1385400" y="194310"/>
                    <a:pt x="1351137" y="196850"/>
                    <a:pt x="1323726" y="199390"/>
                  </a:cubicBezTo>
                  <a:cubicBezTo>
                    <a:pt x="1321441" y="199390"/>
                    <a:pt x="1319157" y="198120"/>
                    <a:pt x="1316873" y="198120"/>
                  </a:cubicBezTo>
                  <a:cubicBezTo>
                    <a:pt x="1322203" y="195580"/>
                    <a:pt x="1328294" y="193040"/>
                    <a:pt x="1344284" y="193040"/>
                  </a:cubicBezTo>
                  <a:cubicBezTo>
                    <a:pt x="1303167" y="193040"/>
                    <a:pt x="1338954" y="185420"/>
                    <a:pt x="1322203" y="181610"/>
                  </a:cubicBezTo>
                  <a:cubicBezTo>
                    <a:pt x="1339715" y="181610"/>
                    <a:pt x="1351137" y="181610"/>
                    <a:pt x="1353421" y="179070"/>
                  </a:cubicBezTo>
                  <a:cubicBezTo>
                    <a:pt x="1330578" y="177800"/>
                    <a:pt x="1328294" y="173990"/>
                    <a:pt x="1331340" y="167640"/>
                  </a:cubicBezTo>
                  <a:cubicBezTo>
                    <a:pt x="1289462" y="157480"/>
                    <a:pt x="1223980" y="156210"/>
                    <a:pt x="1138702" y="157480"/>
                  </a:cubicBezTo>
                  <a:cubicBezTo>
                    <a:pt x="1109007" y="157480"/>
                    <a:pt x="1073220" y="158750"/>
                    <a:pt x="1045809" y="158750"/>
                  </a:cubicBezTo>
                  <a:cubicBezTo>
                    <a:pt x="1038195" y="156210"/>
                    <a:pt x="1022967" y="156210"/>
                    <a:pt x="1015353" y="156210"/>
                  </a:cubicBezTo>
                  <a:cubicBezTo>
                    <a:pt x="989465" y="156210"/>
                    <a:pt x="973475" y="158750"/>
                    <a:pt x="952917" y="158750"/>
                  </a:cubicBezTo>
                  <a:cubicBezTo>
                    <a:pt x="943018" y="158750"/>
                    <a:pt x="942257" y="157480"/>
                    <a:pt x="930074" y="157480"/>
                  </a:cubicBezTo>
                  <a:cubicBezTo>
                    <a:pt x="869922" y="157480"/>
                    <a:pt x="803679" y="160020"/>
                    <a:pt x="728299" y="157480"/>
                  </a:cubicBezTo>
                  <a:cubicBezTo>
                    <a:pt x="709264" y="158750"/>
                    <a:pt x="742005" y="161290"/>
                    <a:pt x="719924" y="162560"/>
                  </a:cubicBezTo>
                  <a:cubicBezTo>
                    <a:pt x="712310" y="162560"/>
                    <a:pt x="704695" y="156210"/>
                    <a:pt x="697081" y="161290"/>
                  </a:cubicBezTo>
                  <a:cubicBezTo>
                    <a:pt x="713071" y="163830"/>
                    <a:pt x="659011" y="165100"/>
                    <a:pt x="649874" y="167640"/>
                  </a:cubicBezTo>
                  <a:cubicBezTo>
                    <a:pt x="644544" y="162560"/>
                    <a:pt x="604520" y="166370"/>
                    <a:pt x="627031" y="161290"/>
                  </a:cubicBezTo>
                  <a:cubicBezTo>
                    <a:pt x="611803" y="161290"/>
                    <a:pt x="611803" y="162560"/>
                    <a:pt x="599440" y="163830"/>
                  </a:cubicBezTo>
                  <a:lnTo>
                    <a:pt x="563880" y="163830"/>
                  </a:lnTo>
                  <a:cubicBezTo>
                    <a:pt x="495300" y="163830"/>
                    <a:pt x="430530" y="166370"/>
                    <a:pt x="354330" y="162560"/>
                  </a:cubicBezTo>
                  <a:cubicBezTo>
                    <a:pt x="331470" y="166370"/>
                    <a:pt x="401320" y="167640"/>
                    <a:pt x="365760" y="168910"/>
                  </a:cubicBezTo>
                  <a:cubicBezTo>
                    <a:pt x="350520" y="167640"/>
                    <a:pt x="342900" y="166370"/>
                    <a:pt x="331470" y="163830"/>
                  </a:cubicBezTo>
                  <a:lnTo>
                    <a:pt x="331470" y="154940"/>
                  </a:lnTo>
                  <a:close/>
                  <a:moveTo>
                    <a:pt x="388620" y="153670"/>
                  </a:moveTo>
                  <a:lnTo>
                    <a:pt x="416560" y="153670"/>
                  </a:lnTo>
                  <a:cubicBezTo>
                    <a:pt x="417830" y="153670"/>
                    <a:pt x="416560" y="154940"/>
                    <a:pt x="412750" y="154940"/>
                  </a:cubicBezTo>
                  <a:lnTo>
                    <a:pt x="407670" y="154940"/>
                  </a:lnTo>
                  <a:cubicBezTo>
                    <a:pt x="403860" y="153670"/>
                    <a:pt x="396240" y="153670"/>
                    <a:pt x="388620" y="153670"/>
                  </a:cubicBezTo>
                  <a:close/>
                  <a:moveTo>
                    <a:pt x="2187170" y="171450"/>
                  </a:moveTo>
                  <a:cubicBezTo>
                    <a:pt x="2185647" y="173990"/>
                    <a:pt x="2154429" y="171450"/>
                    <a:pt x="2140724" y="172720"/>
                  </a:cubicBezTo>
                  <a:cubicBezTo>
                    <a:pt x="2154429" y="171450"/>
                    <a:pt x="2153668" y="167640"/>
                    <a:pt x="2180317" y="168910"/>
                  </a:cubicBezTo>
                  <a:cubicBezTo>
                    <a:pt x="2178033" y="170180"/>
                    <a:pt x="2181079" y="171450"/>
                    <a:pt x="2187170" y="171450"/>
                  </a:cubicBezTo>
                  <a:close/>
                  <a:moveTo>
                    <a:pt x="2178033" y="185420"/>
                  </a:moveTo>
                  <a:cubicBezTo>
                    <a:pt x="2196307" y="185420"/>
                    <a:pt x="2194784" y="182880"/>
                    <a:pt x="2216865" y="184150"/>
                  </a:cubicBezTo>
                  <a:cubicBezTo>
                    <a:pt x="2216865" y="186690"/>
                    <a:pt x="2214581" y="187960"/>
                    <a:pt x="2208490" y="189230"/>
                  </a:cubicBezTo>
                  <a:cubicBezTo>
                    <a:pt x="2222195" y="190500"/>
                    <a:pt x="2234378" y="185420"/>
                    <a:pt x="2238946" y="189230"/>
                  </a:cubicBezTo>
                  <a:lnTo>
                    <a:pt x="2226002" y="189230"/>
                  </a:lnTo>
                  <a:cubicBezTo>
                    <a:pt x="2212297" y="189230"/>
                    <a:pt x="2197830" y="190500"/>
                    <a:pt x="2184124" y="190500"/>
                  </a:cubicBezTo>
                  <a:cubicBezTo>
                    <a:pt x="2178795" y="185420"/>
                    <a:pt x="2148338" y="184150"/>
                    <a:pt x="2139201" y="180340"/>
                  </a:cubicBezTo>
                  <a:cubicBezTo>
                    <a:pt x="2154429" y="177800"/>
                    <a:pt x="2187170" y="179070"/>
                    <a:pt x="2178033" y="185420"/>
                  </a:cubicBezTo>
                  <a:close/>
                  <a:moveTo>
                    <a:pt x="2132348" y="193040"/>
                  </a:moveTo>
                  <a:lnTo>
                    <a:pt x="2107983" y="193040"/>
                  </a:lnTo>
                  <a:cubicBezTo>
                    <a:pt x="2107983" y="191770"/>
                    <a:pt x="2112551" y="190500"/>
                    <a:pt x="2123211" y="190500"/>
                  </a:cubicBezTo>
                  <a:cubicBezTo>
                    <a:pt x="2127018" y="190500"/>
                    <a:pt x="2130064" y="191770"/>
                    <a:pt x="2132348" y="193040"/>
                  </a:cubicBezTo>
                  <a:close/>
                  <a:moveTo>
                    <a:pt x="2085140" y="193040"/>
                  </a:moveTo>
                  <a:lnTo>
                    <a:pt x="2043263" y="193040"/>
                  </a:lnTo>
                  <a:cubicBezTo>
                    <a:pt x="2052400" y="191770"/>
                    <a:pt x="2067628" y="190500"/>
                    <a:pt x="2076765" y="189230"/>
                  </a:cubicBezTo>
                  <a:cubicBezTo>
                    <a:pt x="2077526" y="189230"/>
                    <a:pt x="2080572" y="191770"/>
                    <a:pt x="2085140" y="193040"/>
                  </a:cubicBezTo>
                  <a:close/>
                  <a:moveTo>
                    <a:pt x="2015852" y="172720"/>
                  </a:moveTo>
                  <a:cubicBezTo>
                    <a:pt x="2047831" y="172720"/>
                    <a:pt x="2012045" y="179070"/>
                    <a:pt x="2007476" y="181610"/>
                  </a:cubicBezTo>
                  <a:cubicBezTo>
                    <a:pt x="1986156" y="182880"/>
                    <a:pt x="1992248" y="179070"/>
                    <a:pt x="1977019" y="179070"/>
                  </a:cubicBezTo>
                  <a:cubicBezTo>
                    <a:pt x="1998339" y="176530"/>
                    <a:pt x="2018897" y="176530"/>
                    <a:pt x="2015852" y="172720"/>
                  </a:cubicBezTo>
                  <a:close/>
                  <a:moveTo>
                    <a:pt x="1966360" y="195580"/>
                  </a:moveTo>
                  <a:cubicBezTo>
                    <a:pt x="1963314" y="196850"/>
                    <a:pt x="1960269" y="196850"/>
                    <a:pt x="1957223" y="195580"/>
                  </a:cubicBezTo>
                  <a:lnTo>
                    <a:pt x="1966360" y="195580"/>
                  </a:lnTo>
                  <a:close/>
                  <a:moveTo>
                    <a:pt x="1151646" y="207010"/>
                  </a:moveTo>
                  <a:cubicBezTo>
                    <a:pt x="1150123" y="208280"/>
                    <a:pt x="1137179" y="208280"/>
                    <a:pt x="1128042" y="208280"/>
                  </a:cubicBezTo>
                  <a:cubicBezTo>
                    <a:pt x="1134133" y="204470"/>
                    <a:pt x="1128042" y="203200"/>
                    <a:pt x="1136418" y="201930"/>
                  </a:cubicBezTo>
                  <a:cubicBezTo>
                    <a:pt x="1172966" y="200660"/>
                    <a:pt x="1123474" y="207010"/>
                    <a:pt x="1151646" y="207010"/>
                  </a:cubicBezTo>
                  <a:close/>
                  <a:moveTo>
                    <a:pt x="1013830" y="209550"/>
                  </a:moveTo>
                  <a:lnTo>
                    <a:pt x="962054" y="209550"/>
                  </a:lnTo>
                  <a:cubicBezTo>
                    <a:pt x="973475" y="209550"/>
                    <a:pt x="984896" y="208280"/>
                    <a:pt x="996317" y="208280"/>
                  </a:cubicBezTo>
                  <a:cubicBezTo>
                    <a:pt x="1002409" y="208280"/>
                    <a:pt x="1008500" y="209550"/>
                    <a:pt x="1013830" y="209550"/>
                  </a:cubicBezTo>
                  <a:close/>
                  <a:moveTo>
                    <a:pt x="923983" y="209550"/>
                  </a:moveTo>
                  <a:lnTo>
                    <a:pt x="874491" y="209550"/>
                  </a:lnTo>
                  <a:cubicBezTo>
                    <a:pt x="882867" y="209550"/>
                    <a:pt x="892003" y="208280"/>
                    <a:pt x="903425" y="208280"/>
                  </a:cubicBezTo>
                  <a:cubicBezTo>
                    <a:pt x="912562" y="208280"/>
                    <a:pt x="917892" y="208280"/>
                    <a:pt x="923983" y="209550"/>
                  </a:cubicBezTo>
                  <a:close/>
                  <a:moveTo>
                    <a:pt x="853933" y="209550"/>
                  </a:moveTo>
                  <a:lnTo>
                    <a:pt x="828045" y="209550"/>
                  </a:lnTo>
                  <a:cubicBezTo>
                    <a:pt x="834897" y="209550"/>
                    <a:pt x="833375" y="207010"/>
                    <a:pt x="840989" y="207010"/>
                  </a:cubicBezTo>
                  <a:cubicBezTo>
                    <a:pt x="845557" y="208280"/>
                    <a:pt x="850126" y="209550"/>
                    <a:pt x="853933" y="209550"/>
                  </a:cubicBezTo>
                  <a:close/>
                  <a:moveTo>
                    <a:pt x="821192" y="172720"/>
                  </a:moveTo>
                  <a:cubicBezTo>
                    <a:pt x="796827" y="176530"/>
                    <a:pt x="777791" y="173990"/>
                    <a:pt x="743528" y="173990"/>
                  </a:cubicBezTo>
                  <a:cubicBezTo>
                    <a:pt x="759517" y="171450"/>
                    <a:pt x="812816" y="171450"/>
                    <a:pt x="821192" y="172720"/>
                  </a:cubicBezTo>
                  <a:close/>
                  <a:moveTo>
                    <a:pt x="330200" y="213360"/>
                  </a:moveTo>
                  <a:lnTo>
                    <a:pt x="330200" y="212090"/>
                  </a:lnTo>
                  <a:lnTo>
                    <a:pt x="355600" y="212090"/>
                  </a:lnTo>
                  <a:cubicBezTo>
                    <a:pt x="406400" y="212090"/>
                    <a:pt x="452120" y="212090"/>
                    <a:pt x="490220" y="213360"/>
                  </a:cubicBezTo>
                  <a:cubicBezTo>
                    <a:pt x="491490" y="212090"/>
                    <a:pt x="494030" y="209550"/>
                    <a:pt x="516890" y="210820"/>
                  </a:cubicBezTo>
                  <a:cubicBezTo>
                    <a:pt x="533400" y="210820"/>
                    <a:pt x="549910" y="212090"/>
                    <a:pt x="565150" y="212090"/>
                  </a:cubicBezTo>
                  <a:cubicBezTo>
                    <a:pt x="593090" y="212090"/>
                    <a:pt x="615610" y="213360"/>
                    <a:pt x="631600" y="212090"/>
                  </a:cubicBezTo>
                  <a:cubicBezTo>
                    <a:pt x="644544" y="212090"/>
                    <a:pt x="648351" y="209550"/>
                    <a:pt x="662818" y="209550"/>
                  </a:cubicBezTo>
                  <a:cubicBezTo>
                    <a:pt x="678807" y="209550"/>
                    <a:pt x="698604" y="212090"/>
                    <a:pt x="716878" y="210820"/>
                  </a:cubicBezTo>
                  <a:cubicBezTo>
                    <a:pt x="726015" y="210820"/>
                    <a:pt x="732106" y="208280"/>
                    <a:pt x="740482" y="208280"/>
                  </a:cubicBezTo>
                  <a:cubicBezTo>
                    <a:pt x="740482" y="208280"/>
                    <a:pt x="744289" y="208280"/>
                    <a:pt x="748858" y="209550"/>
                  </a:cubicBezTo>
                  <a:cubicBezTo>
                    <a:pt x="753426" y="210820"/>
                    <a:pt x="759517" y="210820"/>
                    <a:pt x="763324" y="210820"/>
                  </a:cubicBezTo>
                  <a:cubicBezTo>
                    <a:pt x="783121" y="212090"/>
                    <a:pt x="804441" y="210820"/>
                    <a:pt x="824999" y="210820"/>
                  </a:cubicBezTo>
                  <a:cubicBezTo>
                    <a:pt x="809771" y="210820"/>
                    <a:pt x="794542" y="212090"/>
                    <a:pt x="777791" y="212090"/>
                  </a:cubicBezTo>
                  <a:lnTo>
                    <a:pt x="733629" y="212090"/>
                  </a:lnTo>
                  <a:cubicBezTo>
                    <a:pt x="719924" y="212090"/>
                    <a:pt x="705457" y="213360"/>
                    <a:pt x="689467" y="213360"/>
                  </a:cubicBezTo>
                  <a:cubicBezTo>
                    <a:pt x="654442" y="214630"/>
                    <a:pt x="617133" y="214630"/>
                    <a:pt x="563880" y="215900"/>
                  </a:cubicBezTo>
                  <a:cubicBezTo>
                    <a:pt x="537210" y="215900"/>
                    <a:pt x="511810" y="215900"/>
                    <a:pt x="487680" y="217170"/>
                  </a:cubicBezTo>
                  <a:cubicBezTo>
                    <a:pt x="472440" y="217170"/>
                    <a:pt x="458470" y="219710"/>
                    <a:pt x="439420" y="219710"/>
                  </a:cubicBezTo>
                  <a:cubicBezTo>
                    <a:pt x="402590" y="220980"/>
                    <a:pt x="359410" y="220980"/>
                    <a:pt x="341630" y="222250"/>
                  </a:cubicBezTo>
                  <a:cubicBezTo>
                    <a:pt x="309880" y="224790"/>
                    <a:pt x="266700" y="222250"/>
                    <a:pt x="243840" y="226060"/>
                  </a:cubicBezTo>
                  <a:lnTo>
                    <a:pt x="242570" y="226060"/>
                  </a:lnTo>
                  <a:lnTo>
                    <a:pt x="242570" y="218440"/>
                  </a:lnTo>
                  <a:cubicBezTo>
                    <a:pt x="241300" y="212090"/>
                    <a:pt x="240030" y="213360"/>
                    <a:pt x="238760" y="213360"/>
                  </a:cubicBezTo>
                  <a:cubicBezTo>
                    <a:pt x="237490" y="214630"/>
                    <a:pt x="236220" y="215900"/>
                    <a:pt x="234950" y="205740"/>
                  </a:cubicBezTo>
                  <a:cubicBezTo>
                    <a:pt x="245110" y="207010"/>
                    <a:pt x="246380" y="207010"/>
                    <a:pt x="246380" y="208280"/>
                  </a:cubicBezTo>
                  <a:cubicBezTo>
                    <a:pt x="246380" y="209550"/>
                    <a:pt x="245110" y="210820"/>
                    <a:pt x="251460" y="212090"/>
                  </a:cubicBezTo>
                  <a:lnTo>
                    <a:pt x="328930" y="212090"/>
                  </a:lnTo>
                  <a:cubicBezTo>
                    <a:pt x="330200" y="212090"/>
                    <a:pt x="330200" y="212090"/>
                    <a:pt x="330200" y="213360"/>
                  </a:cubicBezTo>
                  <a:close/>
                  <a:moveTo>
                    <a:pt x="240030" y="281940"/>
                  </a:moveTo>
                  <a:cubicBezTo>
                    <a:pt x="238760" y="284480"/>
                    <a:pt x="237490" y="279400"/>
                    <a:pt x="237490" y="270510"/>
                  </a:cubicBezTo>
                  <a:lnTo>
                    <a:pt x="237490" y="246380"/>
                  </a:lnTo>
                  <a:cubicBezTo>
                    <a:pt x="237490" y="240030"/>
                    <a:pt x="237490" y="232410"/>
                    <a:pt x="238760" y="228600"/>
                  </a:cubicBezTo>
                  <a:lnTo>
                    <a:pt x="241300" y="228600"/>
                  </a:lnTo>
                  <a:lnTo>
                    <a:pt x="241300" y="255270"/>
                  </a:lnTo>
                  <a:cubicBezTo>
                    <a:pt x="238760" y="264160"/>
                    <a:pt x="238760" y="273050"/>
                    <a:pt x="240030" y="281940"/>
                  </a:cubicBezTo>
                  <a:close/>
                  <a:moveTo>
                    <a:pt x="323850" y="3433942"/>
                  </a:moveTo>
                  <a:cubicBezTo>
                    <a:pt x="326390" y="3424349"/>
                    <a:pt x="325120" y="3448332"/>
                    <a:pt x="327660" y="3443535"/>
                  </a:cubicBezTo>
                  <a:cubicBezTo>
                    <a:pt x="326390" y="3456725"/>
                    <a:pt x="326390" y="3479509"/>
                    <a:pt x="323850" y="3477111"/>
                  </a:cubicBezTo>
                  <a:cubicBezTo>
                    <a:pt x="322580" y="3457925"/>
                    <a:pt x="323850" y="3454327"/>
                    <a:pt x="323850" y="3433942"/>
                  </a:cubicBezTo>
                  <a:close/>
                  <a:moveTo>
                    <a:pt x="330200" y="3551457"/>
                  </a:moveTo>
                  <a:cubicBezTo>
                    <a:pt x="331470" y="3580236"/>
                    <a:pt x="330200" y="3635396"/>
                    <a:pt x="332740" y="3625803"/>
                  </a:cubicBezTo>
                  <a:cubicBezTo>
                    <a:pt x="332740" y="3640193"/>
                    <a:pt x="331470" y="3665374"/>
                    <a:pt x="331470" y="3679764"/>
                  </a:cubicBezTo>
                  <a:cubicBezTo>
                    <a:pt x="327660" y="3689357"/>
                    <a:pt x="328930" y="3638994"/>
                    <a:pt x="327660" y="3616210"/>
                  </a:cubicBezTo>
                  <a:cubicBezTo>
                    <a:pt x="322580" y="3612612"/>
                    <a:pt x="321310" y="3654582"/>
                    <a:pt x="317500" y="3607816"/>
                  </a:cubicBezTo>
                  <a:cubicBezTo>
                    <a:pt x="317500" y="3567046"/>
                    <a:pt x="318770" y="3557453"/>
                    <a:pt x="318770" y="3532271"/>
                  </a:cubicBezTo>
                  <a:cubicBezTo>
                    <a:pt x="325120" y="3520280"/>
                    <a:pt x="325120" y="3526275"/>
                    <a:pt x="330200" y="3551457"/>
                  </a:cubicBezTo>
                  <a:close/>
                  <a:moveTo>
                    <a:pt x="367030" y="8351036"/>
                  </a:moveTo>
                  <a:cubicBezTo>
                    <a:pt x="354330" y="8352306"/>
                    <a:pt x="270510" y="8351036"/>
                    <a:pt x="228600" y="8352306"/>
                  </a:cubicBezTo>
                  <a:cubicBezTo>
                    <a:pt x="260350" y="8348495"/>
                    <a:pt x="295910" y="8351036"/>
                    <a:pt x="367030" y="8351036"/>
                  </a:cubicBezTo>
                  <a:close/>
                  <a:moveTo>
                    <a:pt x="339090" y="7872245"/>
                  </a:moveTo>
                  <a:cubicBezTo>
                    <a:pt x="340360" y="7883676"/>
                    <a:pt x="340360" y="7876056"/>
                    <a:pt x="342900" y="7882406"/>
                  </a:cubicBezTo>
                  <a:cubicBezTo>
                    <a:pt x="342900" y="7895106"/>
                    <a:pt x="341630" y="7912886"/>
                    <a:pt x="341630" y="7930666"/>
                  </a:cubicBezTo>
                  <a:cubicBezTo>
                    <a:pt x="341630" y="7945906"/>
                    <a:pt x="341630" y="7961145"/>
                    <a:pt x="340360" y="7976386"/>
                  </a:cubicBezTo>
                  <a:cubicBezTo>
                    <a:pt x="340360" y="7987816"/>
                    <a:pt x="340360" y="7997976"/>
                    <a:pt x="341630" y="8000516"/>
                  </a:cubicBezTo>
                  <a:cubicBezTo>
                    <a:pt x="341630" y="8006866"/>
                    <a:pt x="340360" y="8009406"/>
                    <a:pt x="339090" y="8009406"/>
                  </a:cubicBezTo>
                  <a:cubicBezTo>
                    <a:pt x="339090" y="8019566"/>
                    <a:pt x="340360" y="8013216"/>
                    <a:pt x="341630" y="8010676"/>
                  </a:cubicBezTo>
                  <a:cubicBezTo>
                    <a:pt x="341630" y="8020836"/>
                    <a:pt x="339090" y="8020836"/>
                    <a:pt x="337820" y="8030995"/>
                  </a:cubicBezTo>
                  <a:cubicBezTo>
                    <a:pt x="336550" y="8015756"/>
                    <a:pt x="337820" y="8001786"/>
                    <a:pt x="337820" y="7987816"/>
                  </a:cubicBezTo>
                  <a:lnTo>
                    <a:pt x="337820" y="7950986"/>
                  </a:lnTo>
                  <a:cubicBezTo>
                    <a:pt x="339090" y="7926856"/>
                    <a:pt x="339090" y="7900186"/>
                    <a:pt x="339090" y="7872245"/>
                  </a:cubicBezTo>
                  <a:close/>
                  <a:moveTo>
                    <a:pt x="342900" y="7849386"/>
                  </a:moveTo>
                  <a:cubicBezTo>
                    <a:pt x="340360" y="7849386"/>
                    <a:pt x="340360" y="7802376"/>
                    <a:pt x="340360" y="7762806"/>
                  </a:cubicBezTo>
                  <a:cubicBezTo>
                    <a:pt x="341630" y="7761606"/>
                    <a:pt x="341630" y="7775995"/>
                    <a:pt x="342900" y="7772398"/>
                  </a:cubicBezTo>
                  <a:cubicBezTo>
                    <a:pt x="340360" y="7796381"/>
                    <a:pt x="342900" y="7814368"/>
                    <a:pt x="342900" y="7849386"/>
                  </a:cubicBezTo>
                  <a:close/>
                  <a:moveTo>
                    <a:pt x="340360" y="8029726"/>
                  </a:moveTo>
                  <a:cubicBezTo>
                    <a:pt x="341630" y="8036076"/>
                    <a:pt x="341630" y="8042426"/>
                    <a:pt x="340360" y="8050045"/>
                  </a:cubicBezTo>
                  <a:lnTo>
                    <a:pt x="367030" y="8050045"/>
                  </a:lnTo>
                  <a:lnTo>
                    <a:pt x="365760" y="8052586"/>
                  </a:lnTo>
                  <a:cubicBezTo>
                    <a:pt x="354330" y="8053856"/>
                    <a:pt x="346710" y="8052586"/>
                    <a:pt x="339090" y="8052586"/>
                  </a:cubicBezTo>
                  <a:cubicBezTo>
                    <a:pt x="339090" y="8046236"/>
                    <a:pt x="339090" y="8038616"/>
                    <a:pt x="340360" y="8029726"/>
                  </a:cubicBezTo>
                  <a:close/>
                  <a:moveTo>
                    <a:pt x="345440" y="4051494"/>
                  </a:moveTo>
                  <a:cubicBezTo>
                    <a:pt x="346710" y="4079075"/>
                    <a:pt x="347980" y="4172607"/>
                    <a:pt x="345440" y="4179802"/>
                  </a:cubicBezTo>
                  <a:cubicBezTo>
                    <a:pt x="346710" y="4129438"/>
                    <a:pt x="341630" y="4064685"/>
                    <a:pt x="345440" y="4051494"/>
                  </a:cubicBezTo>
                  <a:close/>
                  <a:moveTo>
                    <a:pt x="345440" y="4672644"/>
                  </a:moveTo>
                  <a:cubicBezTo>
                    <a:pt x="344170" y="4715813"/>
                    <a:pt x="342900" y="4780566"/>
                    <a:pt x="339090" y="4781765"/>
                  </a:cubicBezTo>
                  <a:cubicBezTo>
                    <a:pt x="337820" y="4746990"/>
                    <a:pt x="337820" y="4699026"/>
                    <a:pt x="335280" y="4718212"/>
                  </a:cubicBezTo>
                  <a:cubicBezTo>
                    <a:pt x="334010" y="4637870"/>
                    <a:pt x="342900" y="4606692"/>
                    <a:pt x="345440" y="4672644"/>
                  </a:cubicBezTo>
                  <a:close/>
                  <a:moveTo>
                    <a:pt x="231140" y="1499744"/>
                  </a:moveTo>
                  <a:lnTo>
                    <a:pt x="231140" y="1450579"/>
                  </a:lnTo>
                  <a:cubicBezTo>
                    <a:pt x="232410" y="1463770"/>
                    <a:pt x="236220" y="1463770"/>
                    <a:pt x="237490" y="1475761"/>
                  </a:cubicBezTo>
                  <a:cubicBezTo>
                    <a:pt x="237490" y="1502142"/>
                    <a:pt x="234950" y="1500943"/>
                    <a:pt x="231140" y="1499744"/>
                  </a:cubicBezTo>
                  <a:close/>
                  <a:moveTo>
                    <a:pt x="259080" y="208280"/>
                  </a:moveTo>
                  <a:cubicBezTo>
                    <a:pt x="257810" y="205740"/>
                    <a:pt x="266700" y="205740"/>
                    <a:pt x="274320" y="205740"/>
                  </a:cubicBezTo>
                  <a:cubicBezTo>
                    <a:pt x="278130" y="205740"/>
                    <a:pt x="281940" y="205740"/>
                    <a:pt x="285750" y="207010"/>
                  </a:cubicBezTo>
                  <a:cubicBezTo>
                    <a:pt x="292100" y="207010"/>
                    <a:pt x="297180" y="208280"/>
                    <a:pt x="295910" y="209550"/>
                  </a:cubicBezTo>
                  <a:lnTo>
                    <a:pt x="281940" y="209550"/>
                  </a:lnTo>
                  <a:cubicBezTo>
                    <a:pt x="279400" y="209550"/>
                    <a:pt x="278130" y="209550"/>
                    <a:pt x="275590" y="208280"/>
                  </a:cubicBezTo>
                  <a:cubicBezTo>
                    <a:pt x="271780" y="208280"/>
                    <a:pt x="266700" y="207010"/>
                    <a:pt x="259080" y="208280"/>
                  </a:cubicBezTo>
                  <a:close/>
                  <a:moveTo>
                    <a:pt x="180340" y="198120"/>
                  </a:moveTo>
                  <a:cubicBezTo>
                    <a:pt x="181610" y="182880"/>
                    <a:pt x="182880" y="171450"/>
                    <a:pt x="184150" y="160020"/>
                  </a:cubicBezTo>
                  <a:lnTo>
                    <a:pt x="185420" y="160020"/>
                  </a:lnTo>
                  <a:cubicBezTo>
                    <a:pt x="185420" y="165100"/>
                    <a:pt x="186690" y="172720"/>
                    <a:pt x="186690" y="171450"/>
                  </a:cubicBezTo>
                  <a:lnTo>
                    <a:pt x="186690" y="160020"/>
                  </a:lnTo>
                  <a:cubicBezTo>
                    <a:pt x="245110" y="160020"/>
                    <a:pt x="270510" y="157480"/>
                    <a:pt x="326390" y="156210"/>
                  </a:cubicBezTo>
                  <a:cubicBezTo>
                    <a:pt x="256540" y="156210"/>
                    <a:pt x="198120" y="158750"/>
                    <a:pt x="190500" y="160020"/>
                  </a:cubicBezTo>
                  <a:lnTo>
                    <a:pt x="185420" y="160020"/>
                  </a:lnTo>
                  <a:lnTo>
                    <a:pt x="185420" y="156210"/>
                  </a:lnTo>
                  <a:lnTo>
                    <a:pt x="213360" y="156210"/>
                  </a:lnTo>
                  <a:cubicBezTo>
                    <a:pt x="213360" y="153670"/>
                    <a:pt x="195580" y="152400"/>
                    <a:pt x="180340" y="151130"/>
                  </a:cubicBezTo>
                  <a:cubicBezTo>
                    <a:pt x="180340" y="154940"/>
                    <a:pt x="179070" y="158750"/>
                    <a:pt x="179070" y="161290"/>
                  </a:cubicBezTo>
                  <a:lnTo>
                    <a:pt x="177800" y="161290"/>
                  </a:lnTo>
                  <a:lnTo>
                    <a:pt x="177800" y="148590"/>
                  </a:lnTo>
                  <a:cubicBezTo>
                    <a:pt x="196850" y="147320"/>
                    <a:pt x="194310" y="144780"/>
                    <a:pt x="232410" y="146050"/>
                  </a:cubicBezTo>
                  <a:cubicBezTo>
                    <a:pt x="232410" y="148590"/>
                    <a:pt x="193040" y="147320"/>
                    <a:pt x="198120" y="149860"/>
                  </a:cubicBezTo>
                  <a:cubicBezTo>
                    <a:pt x="224790" y="152400"/>
                    <a:pt x="231140" y="148590"/>
                    <a:pt x="267970" y="148590"/>
                  </a:cubicBezTo>
                  <a:cubicBezTo>
                    <a:pt x="267970" y="149860"/>
                    <a:pt x="252730" y="149860"/>
                    <a:pt x="256540" y="152400"/>
                  </a:cubicBezTo>
                  <a:cubicBezTo>
                    <a:pt x="262890" y="152400"/>
                    <a:pt x="267970" y="151130"/>
                    <a:pt x="274320" y="151130"/>
                  </a:cubicBezTo>
                  <a:lnTo>
                    <a:pt x="327660" y="151130"/>
                  </a:lnTo>
                  <a:lnTo>
                    <a:pt x="327660" y="153670"/>
                  </a:lnTo>
                  <a:cubicBezTo>
                    <a:pt x="318770" y="153670"/>
                    <a:pt x="311150" y="154940"/>
                    <a:pt x="304800" y="156210"/>
                  </a:cubicBezTo>
                  <a:lnTo>
                    <a:pt x="327660" y="156210"/>
                  </a:lnTo>
                  <a:cubicBezTo>
                    <a:pt x="327660" y="162560"/>
                    <a:pt x="327660" y="168910"/>
                    <a:pt x="326390" y="176530"/>
                  </a:cubicBezTo>
                  <a:cubicBezTo>
                    <a:pt x="317500" y="175260"/>
                    <a:pt x="306070" y="175260"/>
                    <a:pt x="288290" y="175260"/>
                  </a:cubicBezTo>
                  <a:cubicBezTo>
                    <a:pt x="289560" y="180340"/>
                    <a:pt x="274320" y="175260"/>
                    <a:pt x="251460" y="176530"/>
                  </a:cubicBezTo>
                  <a:cubicBezTo>
                    <a:pt x="260350" y="181610"/>
                    <a:pt x="240030" y="180340"/>
                    <a:pt x="228600" y="181610"/>
                  </a:cubicBezTo>
                  <a:cubicBezTo>
                    <a:pt x="223520" y="180340"/>
                    <a:pt x="215900" y="179070"/>
                    <a:pt x="207010" y="177800"/>
                  </a:cubicBezTo>
                  <a:cubicBezTo>
                    <a:pt x="205740" y="189230"/>
                    <a:pt x="204470" y="204470"/>
                    <a:pt x="203200" y="215900"/>
                  </a:cubicBezTo>
                  <a:cubicBezTo>
                    <a:pt x="204470" y="217170"/>
                    <a:pt x="204470" y="219710"/>
                    <a:pt x="205740" y="224790"/>
                  </a:cubicBezTo>
                  <a:cubicBezTo>
                    <a:pt x="195580" y="224790"/>
                    <a:pt x="184150" y="224790"/>
                    <a:pt x="177800" y="226060"/>
                  </a:cubicBezTo>
                  <a:cubicBezTo>
                    <a:pt x="179070" y="214630"/>
                    <a:pt x="179070" y="205740"/>
                    <a:pt x="180340" y="198120"/>
                  </a:cubicBezTo>
                  <a:close/>
                  <a:moveTo>
                    <a:pt x="179070" y="163830"/>
                  </a:moveTo>
                  <a:lnTo>
                    <a:pt x="179070" y="161290"/>
                  </a:lnTo>
                  <a:lnTo>
                    <a:pt x="180340" y="161290"/>
                  </a:lnTo>
                  <a:cubicBezTo>
                    <a:pt x="179070" y="162560"/>
                    <a:pt x="179070" y="162560"/>
                    <a:pt x="179070" y="163830"/>
                  </a:cubicBezTo>
                  <a:close/>
                  <a:moveTo>
                    <a:pt x="184150" y="160020"/>
                  </a:moveTo>
                  <a:lnTo>
                    <a:pt x="184150" y="157480"/>
                  </a:lnTo>
                  <a:cubicBezTo>
                    <a:pt x="184150" y="156210"/>
                    <a:pt x="184150" y="157480"/>
                    <a:pt x="185420" y="160020"/>
                  </a:cubicBezTo>
                  <a:lnTo>
                    <a:pt x="184150" y="160020"/>
                  </a:lnTo>
                  <a:close/>
                  <a:moveTo>
                    <a:pt x="226060" y="3269661"/>
                  </a:moveTo>
                  <a:cubicBezTo>
                    <a:pt x="227330" y="3294843"/>
                    <a:pt x="227330" y="3318825"/>
                    <a:pt x="227330" y="3344007"/>
                  </a:cubicBezTo>
                  <a:cubicBezTo>
                    <a:pt x="224790" y="3342808"/>
                    <a:pt x="226060" y="3293643"/>
                    <a:pt x="226060" y="3269661"/>
                  </a:cubicBezTo>
                  <a:close/>
                  <a:moveTo>
                    <a:pt x="218440" y="3465119"/>
                  </a:moveTo>
                  <a:cubicBezTo>
                    <a:pt x="220980" y="3437539"/>
                    <a:pt x="224790" y="3497496"/>
                    <a:pt x="223520" y="3539465"/>
                  </a:cubicBezTo>
                  <a:cubicBezTo>
                    <a:pt x="215900" y="3558652"/>
                    <a:pt x="219710" y="3469916"/>
                    <a:pt x="218440" y="3465119"/>
                  </a:cubicBezTo>
                  <a:close/>
                  <a:moveTo>
                    <a:pt x="175260" y="374650"/>
                  </a:moveTo>
                  <a:lnTo>
                    <a:pt x="179070" y="374650"/>
                  </a:lnTo>
                  <a:cubicBezTo>
                    <a:pt x="180340" y="339090"/>
                    <a:pt x="180340" y="307340"/>
                    <a:pt x="181610" y="271780"/>
                  </a:cubicBezTo>
                  <a:cubicBezTo>
                    <a:pt x="179070" y="232410"/>
                    <a:pt x="177800" y="306070"/>
                    <a:pt x="176530" y="270510"/>
                  </a:cubicBezTo>
                  <a:cubicBezTo>
                    <a:pt x="176530" y="254000"/>
                    <a:pt x="177800" y="240030"/>
                    <a:pt x="177800" y="227330"/>
                  </a:cubicBezTo>
                  <a:cubicBezTo>
                    <a:pt x="186690" y="227330"/>
                    <a:pt x="196850" y="227330"/>
                    <a:pt x="207010" y="228600"/>
                  </a:cubicBezTo>
                  <a:lnTo>
                    <a:pt x="207010" y="302260"/>
                  </a:lnTo>
                  <a:cubicBezTo>
                    <a:pt x="209550" y="313690"/>
                    <a:pt x="209550" y="299720"/>
                    <a:pt x="209550" y="283210"/>
                  </a:cubicBezTo>
                  <a:lnTo>
                    <a:pt x="209550" y="260350"/>
                  </a:lnTo>
                  <a:cubicBezTo>
                    <a:pt x="209550" y="252730"/>
                    <a:pt x="209550" y="251460"/>
                    <a:pt x="210820" y="252730"/>
                  </a:cubicBezTo>
                  <a:lnTo>
                    <a:pt x="210820" y="322580"/>
                  </a:lnTo>
                  <a:cubicBezTo>
                    <a:pt x="210820" y="340360"/>
                    <a:pt x="210820" y="354330"/>
                    <a:pt x="208280" y="368300"/>
                  </a:cubicBezTo>
                  <a:cubicBezTo>
                    <a:pt x="209550" y="408940"/>
                    <a:pt x="212090" y="433070"/>
                    <a:pt x="213360" y="472440"/>
                  </a:cubicBezTo>
                  <a:cubicBezTo>
                    <a:pt x="210820" y="467360"/>
                    <a:pt x="212090" y="421640"/>
                    <a:pt x="208280" y="433070"/>
                  </a:cubicBezTo>
                  <a:cubicBezTo>
                    <a:pt x="209550" y="495300"/>
                    <a:pt x="207010" y="547370"/>
                    <a:pt x="207010" y="588010"/>
                  </a:cubicBezTo>
                  <a:cubicBezTo>
                    <a:pt x="207010" y="627380"/>
                    <a:pt x="205740" y="679538"/>
                    <a:pt x="210820" y="702321"/>
                  </a:cubicBezTo>
                  <a:cubicBezTo>
                    <a:pt x="212090" y="651510"/>
                    <a:pt x="207010" y="605790"/>
                    <a:pt x="210820" y="549910"/>
                  </a:cubicBezTo>
                  <a:cubicBezTo>
                    <a:pt x="212090" y="568960"/>
                    <a:pt x="214630" y="596900"/>
                    <a:pt x="214630" y="628650"/>
                  </a:cubicBezTo>
                  <a:cubicBezTo>
                    <a:pt x="215900" y="678339"/>
                    <a:pt x="212090" y="732300"/>
                    <a:pt x="214630" y="764676"/>
                  </a:cubicBezTo>
                  <a:cubicBezTo>
                    <a:pt x="210820" y="795854"/>
                    <a:pt x="210820" y="895382"/>
                    <a:pt x="212090" y="960135"/>
                  </a:cubicBezTo>
                  <a:cubicBezTo>
                    <a:pt x="212090" y="966130"/>
                    <a:pt x="214630" y="986515"/>
                    <a:pt x="214630" y="997308"/>
                  </a:cubicBezTo>
                  <a:cubicBezTo>
                    <a:pt x="214630" y="1017693"/>
                    <a:pt x="212090" y="1083645"/>
                    <a:pt x="217170" y="1071654"/>
                  </a:cubicBezTo>
                  <a:cubicBezTo>
                    <a:pt x="220980" y="1068056"/>
                    <a:pt x="212090" y="1018892"/>
                    <a:pt x="217170" y="1010498"/>
                  </a:cubicBezTo>
                  <a:cubicBezTo>
                    <a:pt x="224790" y="1006901"/>
                    <a:pt x="217170" y="1060862"/>
                    <a:pt x="220980" y="1092039"/>
                  </a:cubicBezTo>
                  <a:cubicBezTo>
                    <a:pt x="218440" y="1076450"/>
                    <a:pt x="217170" y="1096836"/>
                    <a:pt x="217170" y="1132809"/>
                  </a:cubicBezTo>
                  <a:cubicBezTo>
                    <a:pt x="218440" y="1162788"/>
                    <a:pt x="222250" y="1108827"/>
                    <a:pt x="223520" y="1146000"/>
                  </a:cubicBezTo>
                  <a:cubicBezTo>
                    <a:pt x="218440" y="1150796"/>
                    <a:pt x="219710" y="1215549"/>
                    <a:pt x="214630" y="1217948"/>
                  </a:cubicBezTo>
                  <a:cubicBezTo>
                    <a:pt x="213360" y="1255121"/>
                    <a:pt x="217170" y="1257519"/>
                    <a:pt x="217170" y="1279103"/>
                  </a:cubicBezTo>
                  <a:cubicBezTo>
                    <a:pt x="217170" y="1279103"/>
                    <a:pt x="217170" y="1285099"/>
                    <a:pt x="215900" y="1291095"/>
                  </a:cubicBezTo>
                  <a:cubicBezTo>
                    <a:pt x="214630" y="1298289"/>
                    <a:pt x="214630" y="1306684"/>
                    <a:pt x="214630" y="1315077"/>
                  </a:cubicBezTo>
                  <a:lnTo>
                    <a:pt x="214630" y="1364242"/>
                  </a:lnTo>
                  <a:cubicBezTo>
                    <a:pt x="210820" y="1355848"/>
                    <a:pt x="209550" y="1378631"/>
                    <a:pt x="209550" y="1388224"/>
                  </a:cubicBezTo>
                  <a:cubicBezTo>
                    <a:pt x="209550" y="1394220"/>
                    <a:pt x="207010" y="1405012"/>
                    <a:pt x="209550" y="1412207"/>
                  </a:cubicBezTo>
                  <a:cubicBezTo>
                    <a:pt x="209550" y="1399017"/>
                    <a:pt x="210820" y="1393021"/>
                    <a:pt x="212090" y="1388224"/>
                  </a:cubicBezTo>
                  <a:lnTo>
                    <a:pt x="212090" y="1428995"/>
                  </a:lnTo>
                  <a:cubicBezTo>
                    <a:pt x="209550" y="1454177"/>
                    <a:pt x="207010" y="1472164"/>
                    <a:pt x="205740" y="1514133"/>
                  </a:cubicBezTo>
                  <a:cubicBezTo>
                    <a:pt x="209550" y="1611263"/>
                    <a:pt x="215900" y="1612462"/>
                    <a:pt x="219710" y="1707193"/>
                  </a:cubicBezTo>
                  <a:cubicBezTo>
                    <a:pt x="214630" y="1709592"/>
                    <a:pt x="213360" y="1739570"/>
                    <a:pt x="207010" y="1753959"/>
                  </a:cubicBezTo>
                  <a:cubicBezTo>
                    <a:pt x="203200" y="1863080"/>
                    <a:pt x="200660" y="1997383"/>
                    <a:pt x="199390" y="2094513"/>
                  </a:cubicBezTo>
                  <a:cubicBezTo>
                    <a:pt x="200660" y="2113699"/>
                    <a:pt x="201930" y="2142478"/>
                    <a:pt x="203200" y="2168859"/>
                  </a:cubicBezTo>
                  <a:cubicBezTo>
                    <a:pt x="199390" y="2196439"/>
                    <a:pt x="199390" y="2310356"/>
                    <a:pt x="201930" y="2352326"/>
                  </a:cubicBezTo>
                  <a:cubicBezTo>
                    <a:pt x="201930" y="2346330"/>
                    <a:pt x="203200" y="2337936"/>
                    <a:pt x="203200" y="2352326"/>
                  </a:cubicBezTo>
                  <a:cubicBezTo>
                    <a:pt x="198120" y="2429070"/>
                    <a:pt x="203200" y="2530996"/>
                    <a:pt x="201930" y="2644914"/>
                  </a:cubicBezTo>
                  <a:cubicBezTo>
                    <a:pt x="203200" y="2647312"/>
                    <a:pt x="205740" y="2643715"/>
                    <a:pt x="205740" y="2658104"/>
                  </a:cubicBezTo>
                  <a:cubicBezTo>
                    <a:pt x="205740" y="2696476"/>
                    <a:pt x="201930" y="2708468"/>
                    <a:pt x="201930" y="2755234"/>
                  </a:cubicBezTo>
                  <a:cubicBezTo>
                    <a:pt x="201930" y="2776818"/>
                    <a:pt x="204470" y="2804398"/>
                    <a:pt x="204470" y="2828381"/>
                  </a:cubicBezTo>
                  <a:cubicBezTo>
                    <a:pt x="203200" y="2827182"/>
                    <a:pt x="201930" y="2811593"/>
                    <a:pt x="201930" y="2828381"/>
                  </a:cubicBezTo>
                  <a:cubicBezTo>
                    <a:pt x="201930" y="2829580"/>
                    <a:pt x="204470" y="2843970"/>
                    <a:pt x="204470" y="2853563"/>
                  </a:cubicBezTo>
                  <a:lnTo>
                    <a:pt x="204470" y="2873948"/>
                  </a:lnTo>
                  <a:cubicBezTo>
                    <a:pt x="203200" y="2849965"/>
                    <a:pt x="201930" y="2889537"/>
                    <a:pt x="200660" y="2887138"/>
                  </a:cubicBezTo>
                  <a:cubicBezTo>
                    <a:pt x="200660" y="2912320"/>
                    <a:pt x="201930" y="2936302"/>
                    <a:pt x="203200" y="2939900"/>
                  </a:cubicBezTo>
                  <a:cubicBezTo>
                    <a:pt x="203200" y="2911121"/>
                    <a:pt x="203200" y="2907523"/>
                    <a:pt x="204470" y="2895532"/>
                  </a:cubicBezTo>
                  <a:cubicBezTo>
                    <a:pt x="203200" y="2971077"/>
                    <a:pt x="199390" y="3067008"/>
                    <a:pt x="204470" y="3146151"/>
                  </a:cubicBezTo>
                  <a:cubicBezTo>
                    <a:pt x="205740" y="3118570"/>
                    <a:pt x="201930" y="3050220"/>
                    <a:pt x="207010" y="3061012"/>
                  </a:cubicBezTo>
                  <a:cubicBezTo>
                    <a:pt x="208280" y="3148549"/>
                    <a:pt x="201930" y="3156943"/>
                    <a:pt x="200660" y="3255271"/>
                  </a:cubicBezTo>
                  <a:cubicBezTo>
                    <a:pt x="203200" y="3272060"/>
                    <a:pt x="209550" y="3320025"/>
                    <a:pt x="203200" y="3341609"/>
                  </a:cubicBezTo>
                  <a:cubicBezTo>
                    <a:pt x="203200" y="3322423"/>
                    <a:pt x="203200" y="3299639"/>
                    <a:pt x="200660" y="3304436"/>
                  </a:cubicBezTo>
                  <a:lnTo>
                    <a:pt x="200660" y="3334414"/>
                  </a:lnTo>
                  <a:cubicBezTo>
                    <a:pt x="199390" y="3327219"/>
                    <a:pt x="198120" y="3326020"/>
                    <a:pt x="196850" y="3338012"/>
                  </a:cubicBezTo>
                  <a:cubicBezTo>
                    <a:pt x="198120" y="3323622"/>
                    <a:pt x="198120" y="3298440"/>
                    <a:pt x="195580" y="3296042"/>
                  </a:cubicBezTo>
                  <a:cubicBezTo>
                    <a:pt x="194310" y="3304436"/>
                    <a:pt x="195580" y="3348804"/>
                    <a:pt x="193040" y="3339210"/>
                  </a:cubicBezTo>
                  <a:cubicBezTo>
                    <a:pt x="191770" y="3338012"/>
                    <a:pt x="193040" y="3314029"/>
                    <a:pt x="191770" y="3297241"/>
                  </a:cubicBezTo>
                  <a:cubicBezTo>
                    <a:pt x="190500" y="3298440"/>
                    <a:pt x="189230" y="3302038"/>
                    <a:pt x="189230" y="3308033"/>
                  </a:cubicBezTo>
                  <a:lnTo>
                    <a:pt x="189230" y="3156943"/>
                  </a:lnTo>
                  <a:cubicBezTo>
                    <a:pt x="189230" y="3053817"/>
                    <a:pt x="193040" y="2961484"/>
                    <a:pt x="187960" y="2900329"/>
                  </a:cubicBezTo>
                  <a:cubicBezTo>
                    <a:pt x="193040" y="2913519"/>
                    <a:pt x="191770" y="2809195"/>
                    <a:pt x="189230" y="2803199"/>
                  </a:cubicBezTo>
                  <a:cubicBezTo>
                    <a:pt x="186690" y="2858359"/>
                    <a:pt x="184150" y="2784013"/>
                    <a:pt x="182880" y="2766026"/>
                  </a:cubicBezTo>
                  <a:cubicBezTo>
                    <a:pt x="177800" y="2750437"/>
                    <a:pt x="181610" y="2805597"/>
                    <a:pt x="177800" y="2790008"/>
                  </a:cubicBezTo>
                  <a:cubicBezTo>
                    <a:pt x="179070" y="2764827"/>
                    <a:pt x="177800" y="2738446"/>
                    <a:pt x="179070" y="2716861"/>
                  </a:cubicBezTo>
                  <a:cubicBezTo>
                    <a:pt x="179070" y="2712065"/>
                    <a:pt x="182880" y="2712065"/>
                    <a:pt x="182880" y="2704870"/>
                  </a:cubicBezTo>
                  <a:cubicBezTo>
                    <a:pt x="185420" y="2676091"/>
                    <a:pt x="181610" y="2638918"/>
                    <a:pt x="185420" y="2631723"/>
                  </a:cubicBezTo>
                  <a:cubicBezTo>
                    <a:pt x="189230" y="2671295"/>
                    <a:pt x="185420" y="2720459"/>
                    <a:pt x="182880" y="2740844"/>
                  </a:cubicBezTo>
                  <a:cubicBezTo>
                    <a:pt x="185420" y="2752835"/>
                    <a:pt x="184150" y="2791208"/>
                    <a:pt x="189230" y="2779217"/>
                  </a:cubicBezTo>
                  <a:cubicBezTo>
                    <a:pt x="187960" y="2744442"/>
                    <a:pt x="190500" y="2748039"/>
                    <a:pt x="190500" y="2718061"/>
                  </a:cubicBezTo>
                  <a:cubicBezTo>
                    <a:pt x="190500" y="2702472"/>
                    <a:pt x="187960" y="2706069"/>
                    <a:pt x="187960" y="2692879"/>
                  </a:cubicBezTo>
                  <a:cubicBezTo>
                    <a:pt x="191770" y="2563373"/>
                    <a:pt x="186690" y="2471040"/>
                    <a:pt x="189230" y="2313954"/>
                  </a:cubicBezTo>
                  <a:cubicBezTo>
                    <a:pt x="189230" y="2297166"/>
                    <a:pt x="186690" y="2301962"/>
                    <a:pt x="186690" y="2288772"/>
                  </a:cubicBezTo>
                  <a:cubicBezTo>
                    <a:pt x="190500" y="2248001"/>
                    <a:pt x="189230" y="2243205"/>
                    <a:pt x="187960" y="2191642"/>
                  </a:cubicBezTo>
                  <a:cubicBezTo>
                    <a:pt x="186690" y="2098110"/>
                    <a:pt x="190500" y="1987790"/>
                    <a:pt x="185420" y="1959011"/>
                  </a:cubicBezTo>
                  <a:cubicBezTo>
                    <a:pt x="189230" y="1926634"/>
                    <a:pt x="184150" y="1894258"/>
                    <a:pt x="185420" y="1848691"/>
                  </a:cubicBezTo>
                  <a:cubicBezTo>
                    <a:pt x="179070" y="1854686"/>
                    <a:pt x="184150" y="1823509"/>
                    <a:pt x="180340" y="1811518"/>
                  </a:cubicBezTo>
                  <a:cubicBezTo>
                    <a:pt x="180340" y="1813916"/>
                    <a:pt x="176530" y="1836699"/>
                    <a:pt x="176530" y="1810318"/>
                  </a:cubicBezTo>
                  <a:cubicBezTo>
                    <a:pt x="177800" y="1773145"/>
                    <a:pt x="175260" y="1762353"/>
                    <a:pt x="179070" y="1737171"/>
                  </a:cubicBezTo>
                  <a:cubicBezTo>
                    <a:pt x="185420" y="1737171"/>
                    <a:pt x="176530" y="1799526"/>
                    <a:pt x="182880" y="1799526"/>
                  </a:cubicBezTo>
                  <a:cubicBezTo>
                    <a:pt x="182880" y="1732375"/>
                    <a:pt x="184150" y="1716786"/>
                    <a:pt x="182880" y="1653232"/>
                  </a:cubicBezTo>
                  <a:cubicBezTo>
                    <a:pt x="184150" y="1655630"/>
                    <a:pt x="185420" y="1672418"/>
                    <a:pt x="185420" y="1641241"/>
                  </a:cubicBezTo>
                  <a:cubicBezTo>
                    <a:pt x="182880" y="1600471"/>
                    <a:pt x="181610" y="1666423"/>
                    <a:pt x="179070" y="1652033"/>
                  </a:cubicBezTo>
                  <a:cubicBezTo>
                    <a:pt x="177800" y="1612462"/>
                    <a:pt x="172720" y="1642440"/>
                    <a:pt x="172720" y="1626851"/>
                  </a:cubicBezTo>
                  <a:cubicBezTo>
                    <a:pt x="175260" y="1599271"/>
                    <a:pt x="176530" y="1608865"/>
                    <a:pt x="179070" y="1616059"/>
                  </a:cubicBezTo>
                  <a:cubicBezTo>
                    <a:pt x="179070" y="1586081"/>
                    <a:pt x="179070" y="1556103"/>
                    <a:pt x="181610" y="1554904"/>
                  </a:cubicBezTo>
                  <a:cubicBezTo>
                    <a:pt x="181610" y="1587280"/>
                    <a:pt x="181610" y="1616059"/>
                    <a:pt x="185420" y="1604068"/>
                  </a:cubicBezTo>
                  <a:cubicBezTo>
                    <a:pt x="186690" y="1572891"/>
                    <a:pt x="182880" y="1559700"/>
                    <a:pt x="182880" y="1529722"/>
                  </a:cubicBezTo>
                  <a:cubicBezTo>
                    <a:pt x="182880" y="1497345"/>
                    <a:pt x="186690" y="1455376"/>
                    <a:pt x="181610" y="1444584"/>
                  </a:cubicBezTo>
                  <a:cubicBezTo>
                    <a:pt x="180340" y="1479358"/>
                    <a:pt x="184150" y="1547709"/>
                    <a:pt x="177800" y="1529722"/>
                  </a:cubicBezTo>
                  <a:cubicBezTo>
                    <a:pt x="179070" y="1475761"/>
                    <a:pt x="179070" y="1418203"/>
                    <a:pt x="176530" y="1358246"/>
                  </a:cubicBezTo>
                  <a:cubicBezTo>
                    <a:pt x="181610" y="1390623"/>
                    <a:pt x="176530" y="1313878"/>
                    <a:pt x="179070" y="1285099"/>
                  </a:cubicBezTo>
                  <a:cubicBezTo>
                    <a:pt x="177800" y="1253922"/>
                    <a:pt x="172720" y="1294692"/>
                    <a:pt x="172720" y="1271909"/>
                  </a:cubicBezTo>
                  <a:cubicBezTo>
                    <a:pt x="171450" y="1213151"/>
                    <a:pt x="179070" y="1241930"/>
                    <a:pt x="176530" y="1186770"/>
                  </a:cubicBezTo>
                  <a:cubicBezTo>
                    <a:pt x="176530" y="1144801"/>
                    <a:pt x="171450" y="1217948"/>
                    <a:pt x="172720" y="1161589"/>
                  </a:cubicBezTo>
                  <a:cubicBezTo>
                    <a:pt x="173990" y="1135208"/>
                    <a:pt x="177800" y="1180775"/>
                    <a:pt x="179070" y="1137606"/>
                  </a:cubicBezTo>
                  <a:cubicBezTo>
                    <a:pt x="179070" y="1151996"/>
                    <a:pt x="179070" y="1166385"/>
                    <a:pt x="181610" y="1162788"/>
                  </a:cubicBezTo>
                  <a:cubicBezTo>
                    <a:pt x="180340" y="1122017"/>
                    <a:pt x="184150" y="1050069"/>
                    <a:pt x="180340" y="1028485"/>
                  </a:cubicBezTo>
                  <a:cubicBezTo>
                    <a:pt x="176530" y="1056065"/>
                    <a:pt x="182880" y="1123216"/>
                    <a:pt x="177800" y="1125615"/>
                  </a:cubicBezTo>
                  <a:cubicBezTo>
                    <a:pt x="179070" y="1063260"/>
                    <a:pt x="177800" y="1026087"/>
                    <a:pt x="172720" y="1015295"/>
                  </a:cubicBezTo>
                  <a:cubicBezTo>
                    <a:pt x="173990" y="928957"/>
                    <a:pt x="172720" y="877395"/>
                    <a:pt x="173990" y="783862"/>
                  </a:cubicBezTo>
                  <a:cubicBezTo>
                    <a:pt x="175260" y="783862"/>
                    <a:pt x="175260" y="793455"/>
                    <a:pt x="176530" y="797053"/>
                  </a:cubicBezTo>
                  <a:cubicBezTo>
                    <a:pt x="175260" y="738295"/>
                    <a:pt x="179070" y="719109"/>
                    <a:pt x="177800" y="662750"/>
                  </a:cubicBezTo>
                  <a:cubicBezTo>
                    <a:pt x="180340" y="666347"/>
                    <a:pt x="180340" y="683135"/>
                    <a:pt x="181610" y="687932"/>
                  </a:cubicBezTo>
                  <a:lnTo>
                    <a:pt x="181610" y="612140"/>
                  </a:lnTo>
                  <a:cubicBezTo>
                    <a:pt x="177800" y="629920"/>
                    <a:pt x="173990" y="613410"/>
                    <a:pt x="175260" y="558800"/>
                  </a:cubicBezTo>
                  <a:lnTo>
                    <a:pt x="181610" y="560070"/>
                  </a:lnTo>
                  <a:lnTo>
                    <a:pt x="181610" y="443230"/>
                  </a:lnTo>
                  <a:cubicBezTo>
                    <a:pt x="181610" y="411480"/>
                    <a:pt x="184150" y="347980"/>
                    <a:pt x="179070" y="351790"/>
                  </a:cubicBezTo>
                  <a:cubicBezTo>
                    <a:pt x="177800" y="394970"/>
                    <a:pt x="180340" y="472440"/>
                    <a:pt x="177800" y="494030"/>
                  </a:cubicBezTo>
                  <a:cubicBezTo>
                    <a:pt x="177800" y="421640"/>
                    <a:pt x="173990" y="478790"/>
                    <a:pt x="172720" y="505460"/>
                  </a:cubicBezTo>
                  <a:cubicBezTo>
                    <a:pt x="166370" y="474980"/>
                    <a:pt x="170180" y="473710"/>
                    <a:pt x="171450" y="427990"/>
                  </a:cubicBezTo>
                  <a:cubicBezTo>
                    <a:pt x="176530" y="403860"/>
                    <a:pt x="173990" y="402590"/>
                    <a:pt x="175260" y="374650"/>
                  </a:cubicBezTo>
                  <a:close/>
                  <a:moveTo>
                    <a:pt x="218440" y="1363043"/>
                  </a:moveTo>
                  <a:cubicBezTo>
                    <a:pt x="217170" y="1372636"/>
                    <a:pt x="217170" y="1384627"/>
                    <a:pt x="217170" y="1400216"/>
                  </a:cubicBezTo>
                  <a:cubicBezTo>
                    <a:pt x="215900" y="1397817"/>
                    <a:pt x="215900" y="1391822"/>
                    <a:pt x="214630" y="1381030"/>
                  </a:cubicBezTo>
                  <a:cubicBezTo>
                    <a:pt x="214630" y="1387025"/>
                    <a:pt x="214630" y="1393021"/>
                    <a:pt x="213360" y="1397817"/>
                  </a:cubicBezTo>
                  <a:lnTo>
                    <a:pt x="213360" y="1387025"/>
                  </a:lnTo>
                  <a:cubicBezTo>
                    <a:pt x="214630" y="1376233"/>
                    <a:pt x="218440" y="1333064"/>
                    <a:pt x="218440" y="1363043"/>
                  </a:cubicBezTo>
                  <a:close/>
                  <a:moveTo>
                    <a:pt x="208280" y="3731326"/>
                  </a:moveTo>
                  <a:cubicBezTo>
                    <a:pt x="208280" y="3774495"/>
                    <a:pt x="207010" y="3802075"/>
                    <a:pt x="203200" y="3812867"/>
                  </a:cubicBezTo>
                  <a:cubicBezTo>
                    <a:pt x="203200" y="3776893"/>
                    <a:pt x="204470" y="3750512"/>
                    <a:pt x="205740" y="3727729"/>
                  </a:cubicBezTo>
                  <a:cubicBezTo>
                    <a:pt x="207010" y="3728928"/>
                    <a:pt x="208280" y="3728928"/>
                    <a:pt x="208280" y="3731326"/>
                  </a:cubicBezTo>
                  <a:close/>
                  <a:moveTo>
                    <a:pt x="208280" y="3182124"/>
                  </a:moveTo>
                  <a:lnTo>
                    <a:pt x="208280" y="3243280"/>
                  </a:lnTo>
                  <a:cubicBezTo>
                    <a:pt x="203200" y="3254073"/>
                    <a:pt x="203200" y="3168934"/>
                    <a:pt x="208280" y="3182124"/>
                  </a:cubicBezTo>
                  <a:close/>
                  <a:moveTo>
                    <a:pt x="208280" y="2033357"/>
                  </a:moveTo>
                  <a:cubicBezTo>
                    <a:pt x="205740" y="2021365"/>
                    <a:pt x="205740" y="1994985"/>
                    <a:pt x="205740" y="1959011"/>
                  </a:cubicBezTo>
                  <a:cubicBezTo>
                    <a:pt x="208280" y="1987790"/>
                    <a:pt x="208280" y="1944621"/>
                    <a:pt x="212090" y="1947019"/>
                  </a:cubicBezTo>
                  <a:lnTo>
                    <a:pt x="212090" y="1991387"/>
                  </a:lnTo>
                  <a:cubicBezTo>
                    <a:pt x="209550" y="2002179"/>
                    <a:pt x="207010" y="2006976"/>
                    <a:pt x="208280" y="2033357"/>
                  </a:cubicBezTo>
                  <a:close/>
                  <a:moveTo>
                    <a:pt x="200660" y="4059888"/>
                  </a:moveTo>
                  <a:lnTo>
                    <a:pt x="200660" y="4067083"/>
                  </a:lnTo>
                  <a:cubicBezTo>
                    <a:pt x="200660" y="4067083"/>
                    <a:pt x="199390" y="4069481"/>
                    <a:pt x="199390" y="4075477"/>
                  </a:cubicBezTo>
                  <a:cubicBezTo>
                    <a:pt x="199390" y="4105456"/>
                    <a:pt x="201930" y="4105456"/>
                    <a:pt x="203200" y="4127040"/>
                  </a:cubicBezTo>
                  <a:lnTo>
                    <a:pt x="203200" y="4152222"/>
                  </a:lnTo>
                  <a:cubicBezTo>
                    <a:pt x="201930" y="4142628"/>
                    <a:pt x="200660" y="4163014"/>
                    <a:pt x="199390" y="4160615"/>
                  </a:cubicBezTo>
                  <a:cubicBezTo>
                    <a:pt x="199390" y="4154620"/>
                    <a:pt x="200660" y="4118646"/>
                    <a:pt x="199390" y="4117447"/>
                  </a:cubicBezTo>
                  <a:cubicBezTo>
                    <a:pt x="199390" y="4136633"/>
                    <a:pt x="198120" y="4137832"/>
                    <a:pt x="196850" y="4141429"/>
                  </a:cubicBezTo>
                  <a:cubicBezTo>
                    <a:pt x="196850" y="4130637"/>
                    <a:pt x="195580" y="4119845"/>
                    <a:pt x="195580" y="4109053"/>
                  </a:cubicBezTo>
                  <a:cubicBezTo>
                    <a:pt x="195580" y="4069481"/>
                    <a:pt x="195580" y="4027512"/>
                    <a:pt x="194310" y="3986741"/>
                  </a:cubicBezTo>
                  <a:cubicBezTo>
                    <a:pt x="195580" y="3937577"/>
                    <a:pt x="195580" y="3859634"/>
                    <a:pt x="199390" y="3838049"/>
                  </a:cubicBezTo>
                  <a:cubicBezTo>
                    <a:pt x="199390" y="3850041"/>
                    <a:pt x="200660" y="3862032"/>
                    <a:pt x="200660" y="3870426"/>
                  </a:cubicBezTo>
                  <a:lnTo>
                    <a:pt x="200660" y="3864430"/>
                  </a:lnTo>
                  <a:cubicBezTo>
                    <a:pt x="200660" y="3896806"/>
                    <a:pt x="200660" y="3930382"/>
                    <a:pt x="199390" y="3961560"/>
                  </a:cubicBezTo>
                  <a:cubicBezTo>
                    <a:pt x="201930" y="3989140"/>
                    <a:pt x="203200" y="3947170"/>
                    <a:pt x="203200" y="3974750"/>
                  </a:cubicBezTo>
                  <a:cubicBezTo>
                    <a:pt x="203200" y="4001131"/>
                    <a:pt x="200660" y="4016719"/>
                    <a:pt x="200660" y="4059888"/>
                  </a:cubicBezTo>
                  <a:close/>
                  <a:moveTo>
                    <a:pt x="195580" y="3573041"/>
                  </a:moveTo>
                  <a:cubicBezTo>
                    <a:pt x="196850" y="3580236"/>
                    <a:pt x="196850" y="3595825"/>
                    <a:pt x="196850" y="3615011"/>
                  </a:cubicBezTo>
                  <a:cubicBezTo>
                    <a:pt x="195580" y="3611413"/>
                    <a:pt x="195580" y="3623405"/>
                    <a:pt x="195580" y="3636595"/>
                  </a:cubicBezTo>
                  <a:cubicBezTo>
                    <a:pt x="194310" y="3632998"/>
                    <a:pt x="195580" y="3580236"/>
                    <a:pt x="195580" y="3573041"/>
                  </a:cubicBezTo>
                  <a:close/>
                  <a:moveTo>
                    <a:pt x="184150" y="3299639"/>
                  </a:moveTo>
                  <a:cubicBezTo>
                    <a:pt x="185420" y="3302038"/>
                    <a:pt x="186690" y="3297241"/>
                    <a:pt x="186690" y="3287648"/>
                  </a:cubicBezTo>
                  <a:cubicBezTo>
                    <a:pt x="187960" y="3280453"/>
                    <a:pt x="187960" y="3372786"/>
                    <a:pt x="184150" y="3360795"/>
                  </a:cubicBezTo>
                  <a:cubicBezTo>
                    <a:pt x="185420" y="3323622"/>
                    <a:pt x="185420" y="3338012"/>
                    <a:pt x="184150" y="3299639"/>
                  </a:cubicBezTo>
                  <a:close/>
                  <a:moveTo>
                    <a:pt x="187960" y="3105380"/>
                  </a:moveTo>
                  <a:cubicBezTo>
                    <a:pt x="186690" y="3104181"/>
                    <a:pt x="186690" y="3101783"/>
                    <a:pt x="186690" y="3099384"/>
                  </a:cubicBezTo>
                  <a:lnTo>
                    <a:pt x="186690" y="3082596"/>
                  </a:lnTo>
                  <a:lnTo>
                    <a:pt x="189230" y="3082596"/>
                  </a:lnTo>
                  <a:lnTo>
                    <a:pt x="189230" y="3057415"/>
                  </a:lnTo>
                  <a:cubicBezTo>
                    <a:pt x="190500" y="3082596"/>
                    <a:pt x="187960" y="3088592"/>
                    <a:pt x="187960" y="3105380"/>
                  </a:cubicBezTo>
                  <a:close/>
                  <a:moveTo>
                    <a:pt x="186690" y="2971077"/>
                  </a:moveTo>
                  <a:lnTo>
                    <a:pt x="186690" y="2974675"/>
                  </a:lnTo>
                  <a:lnTo>
                    <a:pt x="186690" y="2971077"/>
                  </a:lnTo>
                  <a:close/>
                  <a:moveTo>
                    <a:pt x="182880" y="2224019"/>
                  </a:moveTo>
                  <a:cubicBezTo>
                    <a:pt x="180340" y="2212027"/>
                    <a:pt x="180340" y="2185647"/>
                    <a:pt x="180340" y="2150872"/>
                  </a:cubicBezTo>
                  <a:lnTo>
                    <a:pt x="185420" y="2152071"/>
                  </a:lnTo>
                  <a:cubicBezTo>
                    <a:pt x="186690" y="2188045"/>
                    <a:pt x="182880" y="2189244"/>
                    <a:pt x="182880" y="2224019"/>
                  </a:cubicBezTo>
                  <a:close/>
                  <a:moveTo>
                    <a:pt x="123190" y="2797203"/>
                  </a:moveTo>
                  <a:lnTo>
                    <a:pt x="123190" y="2802000"/>
                  </a:lnTo>
                  <a:cubicBezTo>
                    <a:pt x="123190" y="2810394"/>
                    <a:pt x="123190" y="2825982"/>
                    <a:pt x="121920" y="2836775"/>
                  </a:cubicBezTo>
                  <a:lnTo>
                    <a:pt x="121920" y="2824783"/>
                  </a:lnTo>
                  <a:lnTo>
                    <a:pt x="121920" y="2816389"/>
                  </a:lnTo>
                  <a:cubicBezTo>
                    <a:pt x="123190" y="2810394"/>
                    <a:pt x="123190" y="2803199"/>
                    <a:pt x="123190" y="2797203"/>
                  </a:cubicBezTo>
                  <a:close/>
                  <a:moveTo>
                    <a:pt x="121920" y="2788809"/>
                  </a:moveTo>
                  <a:lnTo>
                    <a:pt x="121920" y="2806796"/>
                  </a:lnTo>
                  <a:cubicBezTo>
                    <a:pt x="120650" y="2802000"/>
                    <a:pt x="120650" y="2798402"/>
                    <a:pt x="121920" y="2788809"/>
                  </a:cubicBezTo>
                  <a:close/>
                  <a:moveTo>
                    <a:pt x="107950" y="2896731"/>
                  </a:moveTo>
                  <a:cubicBezTo>
                    <a:pt x="105410" y="2907523"/>
                    <a:pt x="104140" y="2920714"/>
                    <a:pt x="101600" y="2927909"/>
                  </a:cubicBezTo>
                  <a:lnTo>
                    <a:pt x="101600" y="2895532"/>
                  </a:lnTo>
                  <a:cubicBezTo>
                    <a:pt x="102870" y="2893134"/>
                    <a:pt x="105410" y="2897930"/>
                    <a:pt x="107950" y="2896731"/>
                  </a:cubicBezTo>
                  <a:close/>
                  <a:moveTo>
                    <a:pt x="100330" y="2859558"/>
                  </a:moveTo>
                  <a:lnTo>
                    <a:pt x="100330" y="2787610"/>
                  </a:lnTo>
                  <a:cubicBezTo>
                    <a:pt x="101600" y="2785212"/>
                    <a:pt x="101600" y="2785212"/>
                    <a:pt x="102870" y="2786411"/>
                  </a:cubicBezTo>
                  <a:cubicBezTo>
                    <a:pt x="102870" y="2806796"/>
                    <a:pt x="104140" y="2818788"/>
                    <a:pt x="105410" y="2823584"/>
                  </a:cubicBezTo>
                  <a:cubicBezTo>
                    <a:pt x="105410" y="2841571"/>
                    <a:pt x="104140" y="2860757"/>
                    <a:pt x="100330" y="2859558"/>
                  </a:cubicBezTo>
                  <a:close/>
                  <a:moveTo>
                    <a:pt x="105410" y="2358321"/>
                  </a:moveTo>
                  <a:cubicBezTo>
                    <a:pt x="101600" y="2334339"/>
                    <a:pt x="106680" y="2305560"/>
                    <a:pt x="104140" y="2273183"/>
                  </a:cubicBezTo>
                  <a:cubicBezTo>
                    <a:pt x="109220" y="2274382"/>
                    <a:pt x="107950" y="2342733"/>
                    <a:pt x="105410" y="2358321"/>
                  </a:cubicBezTo>
                  <a:close/>
                  <a:moveTo>
                    <a:pt x="92710" y="1095636"/>
                  </a:moveTo>
                  <a:cubicBezTo>
                    <a:pt x="93980" y="1096835"/>
                    <a:pt x="95250" y="1098035"/>
                    <a:pt x="95250" y="1111225"/>
                  </a:cubicBezTo>
                  <a:cubicBezTo>
                    <a:pt x="96520" y="1153195"/>
                    <a:pt x="93980" y="1175978"/>
                    <a:pt x="96520" y="1197562"/>
                  </a:cubicBezTo>
                  <a:cubicBezTo>
                    <a:pt x="96520" y="1183173"/>
                    <a:pt x="96520" y="1168783"/>
                    <a:pt x="99060" y="1173580"/>
                  </a:cubicBezTo>
                  <a:cubicBezTo>
                    <a:pt x="99060" y="1215549"/>
                    <a:pt x="96520" y="1239532"/>
                    <a:pt x="95250" y="1270709"/>
                  </a:cubicBezTo>
                  <a:cubicBezTo>
                    <a:pt x="99060" y="1325870"/>
                    <a:pt x="97790" y="1365441"/>
                    <a:pt x="95250" y="1417004"/>
                  </a:cubicBezTo>
                  <a:cubicBezTo>
                    <a:pt x="96520" y="1418203"/>
                    <a:pt x="97790" y="1420601"/>
                    <a:pt x="97790" y="1442185"/>
                  </a:cubicBezTo>
                  <a:cubicBezTo>
                    <a:pt x="97790" y="1461371"/>
                    <a:pt x="93980" y="1451778"/>
                    <a:pt x="95250" y="1478159"/>
                  </a:cubicBezTo>
                  <a:cubicBezTo>
                    <a:pt x="101600" y="1472164"/>
                    <a:pt x="96520" y="1521328"/>
                    <a:pt x="96520" y="1527324"/>
                  </a:cubicBezTo>
                  <a:cubicBezTo>
                    <a:pt x="96520" y="1529722"/>
                    <a:pt x="99060" y="1559700"/>
                    <a:pt x="99060" y="1564497"/>
                  </a:cubicBezTo>
                  <a:cubicBezTo>
                    <a:pt x="99060" y="1587280"/>
                    <a:pt x="96520" y="1602869"/>
                    <a:pt x="99060" y="1613661"/>
                  </a:cubicBezTo>
                  <a:cubicBezTo>
                    <a:pt x="101600" y="1625652"/>
                    <a:pt x="104140" y="1577687"/>
                    <a:pt x="104140" y="1614860"/>
                  </a:cubicBezTo>
                  <a:cubicBezTo>
                    <a:pt x="104140" y="1626851"/>
                    <a:pt x="105410" y="1629250"/>
                    <a:pt x="105410" y="1638843"/>
                  </a:cubicBezTo>
                  <a:cubicBezTo>
                    <a:pt x="101600" y="1667622"/>
                    <a:pt x="99060" y="1601670"/>
                    <a:pt x="97790" y="1649635"/>
                  </a:cubicBezTo>
                  <a:cubicBezTo>
                    <a:pt x="97790" y="1622055"/>
                    <a:pt x="97790" y="1604068"/>
                    <a:pt x="95250" y="1600471"/>
                  </a:cubicBezTo>
                  <a:cubicBezTo>
                    <a:pt x="96520" y="1623254"/>
                    <a:pt x="93980" y="1664024"/>
                    <a:pt x="95250" y="1685609"/>
                  </a:cubicBezTo>
                  <a:cubicBezTo>
                    <a:pt x="96520" y="1695202"/>
                    <a:pt x="97790" y="1680812"/>
                    <a:pt x="97790" y="1698799"/>
                  </a:cubicBezTo>
                  <a:cubicBezTo>
                    <a:pt x="97790" y="1720384"/>
                    <a:pt x="96520" y="1740769"/>
                    <a:pt x="96520" y="1747964"/>
                  </a:cubicBezTo>
                  <a:cubicBezTo>
                    <a:pt x="96520" y="1769548"/>
                    <a:pt x="97790" y="1789933"/>
                    <a:pt x="97790" y="1809119"/>
                  </a:cubicBezTo>
                  <a:cubicBezTo>
                    <a:pt x="97790" y="1847491"/>
                    <a:pt x="95250" y="1889461"/>
                    <a:pt x="95250" y="1930232"/>
                  </a:cubicBezTo>
                  <a:cubicBezTo>
                    <a:pt x="95250" y="1894258"/>
                    <a:pt x="93980" y="1859483"/>
                    <a:pt x="93980" y="1824708"/>
                  </a:cubicBezTo>
                  <a:cubicBezTo>
                    <a:pt x="93980" y="1803124"/>
                    <a:pt x="95250" y="1799526"/>
                    <a:pt x="95250" y="1779141"/>
                  </a:cubicBezTo>
                  <a:cubicBezTo>
                    <a:pt x="95250" y="1756358"/>
                    <a:pt x="93980" y="1739570"/>
                    <a:pt x="93980" y="1721583"/>
                  </a:cubicBezTo>
                  <a:cubicBezTo>
                    <a:pt x="91440" y="1503341"/>
                    <a:pt x="91440" y="1288696"/>
                    <a:pt x="92710" y="1095636"/>
                  </a:cubicBezTo>
                  <a:close/>
                  <a:moveTo>
                    <a:pt x="96520" y="2026162"/>
                  </a:moveTo>
                  <a:lnTo>
                    <a:pt x="96520" y="1969803"/>
                  </a:lnTo>
                  <a:cubicBezTo>
                    <a:pt x="96520" y="1956612"/>
                    <a:pt x="97790" y="1939825"/>
                    <a:pt x="97790" y="1943422"/>
                  </a:cubicBezTo>
                  <a:cubicBezTo>
                    <a:pt x="99060" y="1967405"/>
                    <a:pt x="97790" y="1992586"/>
                    <a:pt x="96520" y="2026162"/>
                  </a:cubicBezTo>
                  <a:close/>
                  <a:moveTo>
                    <a:pt x="96520" y="2076525"/>
                  </a:moveTo>
                  <a:lnTo>
                    <a:pt x="96520" y="2082521"/>
                  </a:lnTo>
                  <a:lnTo>
                    <a:pt x="96520" y="2070530"/>
                  </a:lnTo>
                  <a:lnTo>
                    <a:pt x="96520" y="2076525"/>
                  </a:lnTo>
                  <a:close/>
                  <a:moveTo>
                    <a:pt x="96520" y="6831080"/>
                  </a:moveTo>
                  <a:lnTo>
                    <a:pt x="96520" y="6846668"/>
                  </a:lnTo>
                  <a:lnTo>
                    <a:pt x="96520" y="6828682"/>
                  </a:lnTo>
                  <a:cubicBezTo>
                    <a:pt x="95250" y="6828682"/>
                    <a:pt x="96520" y="6829881"/>
                    <a:pt x="96520" y="6831080"/>
                  </a:cubicBezTo>
                  <a:close/>
                  <a:moveTo>
                    <a:pt x="99060" y="2162863"/>
                  </a:moveTo>
                  <a:cubicBezTo>
                    <a:pt x="99060" y="2162863"/>
                    <a:pt x="99060" y="2168859"/>
                    <a:pt x="97790" y="2174854"/>
                  </a:cubicBezTo>
                  <a:lnTo>
                    <a:pt x="97790" y="2177253"/>
                  </a:lnTo>
                  <a:lnTo>
                    <a:pt x="97790" y="2136482"/>
                  </a:lnTo>
                  <a:cubicBezTo>
                    <a:pt x="97790" y="2146075"/>
                    <a:pt x="99060" y="2154469"/>
                    <a:pt x="99060" y="2162863"/>
                  </a:cubicBezTo>
                  <a:close/>
                  <a:moveTo>
                    <a:pt x="95250" y="6657206"/>
                  </a:moveTo>
                  <a:cubicBezTo>
                    <a:pt x="95250" y="6675193"/>
                    <a:pt x="93980" y="6693180"/>
                    <a:pt x="93980" y="6707570"/>
                  </a:cubicBezTo>
                  <a:cubicBezTo>
                    <a:pt x="93980" y="6708768"/>
                    <a:pt x="93980" y="6707570"/>
                    <a:pt x="92710" y="6707570"/>
                  </a:cubicBezTo>
                  <a:cubicBezTo>
                    <a:pt x="92710" y="6703973"/>
                    <a:pt x="92710" y="6700374"/>
                    <a:pt x="93980" y="6697977"/>
                  </a:cubicBezTo>
                  <a:cubicBezTo>
                    <a:pt x="93980" y="6677592"/>
                    <a:pt x="92710" y="6664400"/>
                    <a:pt x="92710" y="6635622"/>
                  </a:cubicBezTo>
                  <a:cubicBezTo>
                    <a:pt x="93980" y="6628427"/>
                    <a:pt x="95250" y="6623631"/>
                    <a:pt x="96520" y="6623631"/>
                  </a:cubicBezTo>
                  <a:cubicBezTo>
                    <a:pt x="96520" y="6633223"/>
                    <a:pt x="95250" y="6629627"/>
                    <a:pt x="95250" y="6645215"/>
                  </a:cubicBezTo>
                  <a:cubicBezTo>
                    <a:pt x="92710" y="6660804"/>
                    <a:pt x="93980" y="6665600"/>
                    <a:pt x="95250" y="6657206"/>
                  </a:cubicBezTo>
                  <a:close/>
                  <a:moveTo>
                    <a:pt x="90170" y="6608042"/>
                  </a:moveTo>
                  <a:lnTo>
                    <a:pt x="90170" y="6563674"/>
                  </a:lnTo>
                  <a:cubicBezTo>
                    <a:pt x="90170" y="6566072"/>
                    <a:pt x="91440" y="6567272"/>
                    <a:pt x="91440" y="6568470"/>
                  </a:cubicBezTo>
                  <a:lnTo>
                    <a:pt x="91440" y="6610439"/>
                  </a:lnTo>
                  <a:cubicBezTo>
                    <a:pt x="91440" y="6609241"/>
                    <a:pt x="91440" y="6609241"/>
                    <a:pt x="90170" y="6608042"/>
                  </a:cubicBezTo>
                  <a:close/>
                  <a:moveTo>
                    <a:pt x="91440" y="6638021"/>
                  </a:moveTo>
                  <a:lnTo>
                    <a:pt x="91440" y="6695578"/>
                  </a:lnTo>
                  <a:cubicBezTo>
                    <a:pt x="90170" y="6684786"/>
                    <a:pt x="90170" y="6671596"/>
                    <a:pt x="88900" y="6693180"/>
                  </a:cubicBezTo>
                  <a:cubicBezTo>
                    <a:pt x="87630" y="6688384"/>
                    <a:pt x="88900" y="6658405"/>
                    <a:pt x="91440" y="6638021"/>
                  </a:cubicBezTo>
                  <a:close/>
                  <a:moveTo>
                    <a:pt x="80010" y="4858510"/>
                  </a:moveTo>
                  <a:lnTo>
                    <a:pt x="80010" y="4871700"/>
                  </a:lnTo>
                  <a:cubicBezTo>
                    <a:pt x="80010" y="4875297"/>
                    <a:pt x="80010" y="4877696"/>
                    <a:pt x="78740" y="4878895"/>
                  </a:cubicBezTo>
                  <a:cubicBezTo>
                    <a:pt x="80010" y="4871700"/>
                    <a:pt x="80010" y="4864505"/>
                    <a:pt x="80010" y="4858510"/>
                  </a:cubicBezTo>
                  <a:close/>
                  <a:moveTo>
                    <a:pt x="74930" y="5869377"/>
                  </a:moveTo>
                  <a:cubicBezTo>
                    <a:pt x="76200" y="5814217"/>
                    <a:pt x="77470" y="5762654"/>
                    <a:pt x="77470" y="5708693"/>
                  </a:cubicBezTo>
                  <a:cubicBezTo>
                    <a:pt x="78740" y="5528824"/>
                    <a:pt x="77470" y="5298591"/>
                    <a:pt x="78740" y="5167886"/>
                  </a:cubicBezTo>
                  <a:lnTo>
                    <a:pt x="78740" y="4932856"/>
                  </a:lnTo>
                  <a:cubicBezTo>
                    <a:pt x="80010" y="4941250"/>
                    <a:pt x="82550" y="4952042"/>
                    <a:pt x="82550" y="4970029"/>
                  </a:cubicBezTo>
                  <a:cubicBezTo>
                    <a:pt x="82550" y="4984419"/>
                    <a:pt x="82550" y="5000007"/>
                    <a:pt x="83820" y="5006003"/>
                  </a:cubicBezTo>
                  <a:cubicBezTo>
                    <a:pt x="83820" y="5053968"/>
                    <a:pt x="85090" y="5101933"/>
                    <a:pt x="85090" y="5149899"/>
                  </a:cubicBezTo>
                  <a:cubicBezTo>
                    <a:pt x="83820" y="5154695"/>
                    <a:pt x="82550" y="5167886"/>
                    <a:pt x="82550" y="5187072"/>
                  </a:cubicBezTo>
                  <a:lnTo>
                    <a:pt x="85090" y="5187072"/>
                  </a:lnTo>
                  <a:lnTo>
                    <a:pt x="85090" y="5230240"/>
                  </a:lnTo>
                  <a:cubicBezTo>
                    <a:pt x="85090" y="5224245"/>
                    <a:pt x="83820" y="5217050"/>
                    <a:pt x="83820" y="5230240"/>
                  </a:cubicBezTo>
                  <a:cubicBezTo>
                    <a:pt x="82550" y="5227842"/>
                    <a:pt x="85090" y="5212253"/>
                    <a:pt x="83820" y="5188271"/>
                  </a:cubicBezTo>
                  <a:cubicBezTo>
                    <a:pt x="82550" y="5225444"/>
                    <a:pt x="82550" y="5280604"/>
                    <a:pt x="81280" y="5317777"/>
                  </a:cubicBezTo>
                  <a:cubicBezTo>
                    <a:pt x="82550" y="5408911"/>
                    <a:pt x="78740" y="5548010"/>
                    <a:pt x="81280" y="5617560"/>
                  </a:cubicBezTo>
                  <a:cubicBezTo>
                    <a:pt x="82550" y="5583984"/>
                    <a:pt x="81280" y="5510837"/>
                    <a:pt x="85090" y="5498846"/>
                  </a:cubicBezTo>
                  <a:cubicBezTo>
                    <a:pt x="88900" y="5520430"/>
                    <a:pt x="83820" y="5562400"/>
                    <a:pt x="86360" y="5573192"/>
                  </a:cubicBezTo>
                  <a:cubicBezTo>
                    <a:pt x="87630" y="5525227"/>
                    <a:pt x="85090" y="5506041"/>
                    <a:pt x="88900" y="5486855"/>
                  </a:cubicBezTo>
                  <a:cubicBezTo>
                    <a:pt x="88900" y="5501244"/>
                    <a:pt x="90170" y="5496447"/>
                    <a:pt x="90170" y="5508439"/>
                  </a:cubicBezTo>
                  <a:cubicBezTo>
                    <a:pt x="88900" y="5548010"/>
                    <a:pt x="87630" y="5592378"/>
                    <a:pt x="86360" y="5595975"/>
                  </a:cubicBezTo>
                  <a:cubicBezTo>
                    <a:pt x="87630" y="5599573"/>
                    <a:pt x="83820" y="5627153"/>
                    <a:pt x="86360" y="5627153"/>
                  </a:cubicBezTo>
                  <a:cubicBezTo>
                    <a:pt x="86360" y="5611564"/>
                    <a:pt x="88900" y="5611564"/>
                    <a:pt x="90170" y="5604369"/>
                  </a:cubicBezTo>
                  <a:lnTo>
                    <a:pt x="90170" y="5543214"/>
                  </a:lnTo>
                  <a:cubicBezTo>
                    <a:pt x="90170" y="5549209"/>
                    <a:pt x="90170" y="5554005"/>
                    <a:pt x="91440" y="5557603"/>
                  </a:cubicBezTo>
                  <a:cubicBezTo>
                    <a:pt x="91440" y="5546811"/>
                    <a:pt x="92710" y="5531222"/>
                    <a:pt x="92710" y="5515634"/>
                  </a:cubicBezTo>
                  <a:cubicBezTo>
                    <a:pt x="95250" y="5589980"/>
                    <a:pt x="92710" y="5652334"/>
                    <a:pt x="96520" y="5709892"/>
                  </a:cubicBezTo>
                  <a:cubicBezTo>
                    <a:pt x="95250" y="5719486"/>
                    <a:pt x="93980" y="5787836"/>
                    <a:pt x="95250" y="5807022"/>
                  </a:cubicBezTo>
                  <a:cubicBezTo>
                    <a:pt x="95250" y="5787836"/>
                    <a:pt x="95250" y="5781840"/>
                    <a:pt x="97790" y="5785438"/>
                  </a:cubicBezTo>
                  <a:cubicBezTo>
                    <a:pt x="97790" y="5823810"/>
                    <a:pt x="96520" y="5858585"/>
                    <a:pt x="96520" y="5890962"/>
                  </a:cubicBezTo>
                  <a:lnTo>
                    <a:pt x="96520" y="5889763"/>
                  </a:lnTo>
                  <a:lnTo>
                    <a:pt x="96520" y="5913745"/>
                  </a:lnTo>
                  <a:cubicBezTo>
                    <a:pt x="95250" y="6002481"/>
                    <a:pt x="95250" y="6075628"/>
                    <a:pt x="95250" y="6172757"/>
                  </a:cubicBezTo>
                  <a:cubicBezTo>
                    <a:pt x="92710" y="6134385"/>
                    <a:pt x="93980" y="6112801"/>
                    <a:pt x="92710" y="6066035"/>
                  </a:cubicBezTo>
                  <a:cubicBezTo>
                    <a:pt x="91440" y="6087619"/>
                    <a:pt x="91440" y="6122394"/>
                    <a:pt x="88900" y="6130788"/>
                  </a:cubicBezTo>
                  <a:cubicBezTo>
                    <a:pt x="87630" y="6094814"/>
                    <a:pt x="86360" y="6066035"/>
                    <a:pt x="83820" y="6067234"/>
                  </a:cubicBezTo>
                  <a:cubicBezTo>
                    <a:pt x="83820" y="6008477"/>
                    <a:pt x="81280" y="5971303"/>
                    <a:pt x="82550" y="5906551"/>
                  </a:cubicBezTo>
                  <a:cubicBezTo>
                    <a:pt x="80010" y="5930533"/>
                    <a:pt x="81280" y="5979698"/>
                    <a:pt x="82550" y="6014472"/>
                  </a:cubicBezTo>
                  <a:cubicBezTo>
                    <a:pt x="81280" y="6014472"/>
                    <a:pt x="81280" y="6022866"/>
                    <a:pt x="81280" y="6025264"/>
                  </a:cubicBezTo>
                  <a:cubicBezTo>
                    <a:pt x="80010" y="6003680"/>
                    <a:pt x="78740" y="5995286"/>
                    <a:pt x="76200" y="5995286"/>
                  </a:cubicBezTo>
                  <a:cubicBezTo>
                    <a:pt x="73660" y="5952117"/>
                    <a:pt x="73660" y="5907749"/>
                    <a:pt x="74930" y="5869377"/>
                  </a:cubicBezTo>
                  <a:close/>
                  <a:moveTo>
                    <a:pt x="86360" y="6438964"/>
                  </a:moveTo>
                  <a:cubicBezTo>
                    <a:pt x="86360" y="6452155"/>
                    <a:pt x="85090" y="6467744"/>
                    <a:pt x="82550" y="6460549"/>
                  </a:cubicBezTo>
                  <a:cubicBezTo>
                    <a:pt x="85090" y="6447358"/>
                    <a:pt x="85090" y="6431770"/>
                    <a:pt x="85090" y="6417380"/>
                  </a:cubicBezTo>
                  <a:cubicBezTo>
                    <a:pt x="85090" y="6423376"/>
                    <a:pt x="86360" y="6430571"/>
                    <a:pt x="86360" y="6438964"/>
                  </a:cubicBezTo>
                  <a:close/>
                  <a:moveTo>
                    <a:pt x="46990" y="7683662"/>
                  </a:moveTo>
                  <a:cubicBezTo>
                    <a:pt x="45720" y="7729229"/>
                    <a:pt x="41910" y="7737623"/>
                    <a:pt x="41910" y="7674069"/>
                  </a:cubicBezTo>
                  <a:cubicBezTo>
                    <a:pt x="41910" y="7676467"/>
                    <a:pt x="41910" y="7684861"/>
                    <a:pt x="43180" y="7684861"/>
                  </a:cubicBezTo>
                  <a:cubicBezTo>
                    <a:pt x="43180" y="7548161"/>
                    <a:pt x="41910" y="7533771"/>
                    <a:pt x="40640" y="7417455"/>
                  </a:cubicBezTo>
                  <a:cubicBezTo>
                    <a:pt x="46990" y="7371888"/>
                    <a:pt x="45720" y="7621307"/>
                    <a:pt x="46990" y="7683662"/>
                  </a:cubicBezTo>
                  <a:close/>
                  <a:moveTo>
                    <a:pt x="44450" y="8208795"/>
                  </a:moveTo>
                  <a:cubicBezTo>
                    <a:pt x="45720" y="8230386"/>
                    <a:pt x="45720" y="8265945"/>
                    <a:pt x="45720" y="8310395"/>
                  </a:cubicBezTo>
                  <a:cubicBezTo>
                    <a:pt x="41910" y="8315476"/>
                    <a:pt x="45720" y="8258326"/>
                    <a:pt x="44450" y="8208795"/>
                  </a:cubicBezTo>
                  <a:close/>
                  <a:moveTo>
                    <a:pt x="43180" y="7737623"/>
                  </a:moveTo>
                  <a:cubicBezTo>
                    <a:pt x="44450" y="7734026"/>
                    <a:pt x="44450" y="7759207"/>
                    <a:pt x="45720" y="7779593"/>
                  </a:cubicBezTo>
                  <a:cubicBezTo>
                    <a:pt x="44450" y="7779593"/>
                    <a:pt x="41910" y="7756809"/>
                    <a:pt x="43180" y="7737623"/>
                  </a:cubicBezTo>
                  <a:close/>
                  <a:moveTo>
                    <a:pt x="36830" y="393700"/>
                  </a:moveTo>
                  <a:lnTo>
                    <a:pt x="36830" y="369570"/>
                  </a:lnTo>
                  <a:lnTo>
                    <a:pt x="39370" y="369570"/>
                  </a:lnTo>
                  <a:lnTo>
                    <a:pt x="39370" y="393700"/>
                  </a:lnTo>
                  <a:lnTo>
                    <a:pt x="36830" y="393700"/>
                  </a:lnTo>
                  <a:close/>
                  <a:moveTo>
                    <a:pt x="35560" y="5099535"/>
                  </a:moveTo>
                  <a:lnTo>
                    <a:pt x="35560" y="5122318"/>
                  </a:lnTo>
                  <a:cubicBezTo>
                    <a:pt x="35560" y="5109128"/>
                    <a:pt x="34290" y="5113925"/>
                    <a:pt x="34290" y="5101933"/>
                  </a:cubicBezTo>
                  <a:cubicBezTo>
                    <a:pt x="34290" y="5100734"/>
                    <a:pt x="35560" y="5101933"/>
                    <a:pt x="35560" y="5099535"/>
                  </a:cubicBezTo>
                  <a:close/>
                  <a:moveTo>
                    <a:pt x="31750" y="7611714"/>
                  </a:moveTo>
                  <a:cubicBezTo>
                    <a:pt x="30480" y="7604520"/>
                    <a:pt x="30480" y="7576939"/>
                    <a:pt x="27940" y="7569744"/>
                  </a:cubicBezTo>
                  <a:cubicBezTo>
                    <a:pt x="30480" y="7555355"/>
                    <a:pt x="27940" y="7477411"/>
                    <a:pt x="30480" y="7472616"/>
                  </a:cubicBezTo>
                  <a:cubicBezTo>
                    <a:pt x="27940" y="7520581"/>
                    <a:pt x="33020" y="7556555"/>
                    <a:pt x="31750" y="7611714"/>
                  </a:cubicBezTo>
                  <a:close/>
                  <a:moveTo>
                    <a:pt x="31750" y="7429446"/>
                  </a:moveTo>
                  <a:cubicBezTo>
                    <a:pt x="30480" y="7350304"/>
                    <a:pt x="30480" y="7170434"/>
                    <a:pt x="34290" y="7214802"/>
                  </a:cubicBezTo>
                  <a:cubicBezTo>
                    <a:pt x="31750" y="7268763"/>
                    <a:pt x="35560" y="7341910"/>
                    <a:pt x="31750" y="7429446"/>
                  </a:cubicBezTo>
                  <a:close/>
                  <a:moveTo>
                    <a:pt x="33020" y="7139256"/>
                  </a:moveTo>
                  <a:cubicBezTo>
                    <a:pt x="30480" y="7128464"/>
                    <a:pt x="31750" y="7163239"/>
                    <a:pt x="31750" y="7182425"/>
                  </a:cubicBezTo>
                  <a:cubicBezTo>
                    <a:pt x="29210" y="7111676"/>
                    <a:pt x="31750" y="6953391"/>
                    <a:pt x="30480" y="6828682"/>
                  </a:cubicBezTo>
                  <a:cubicBezTo>
                    <a:pt x="35560" y="6903028"/>
                    <a:pt x="31750" y="7026538"/>
                    <a:pt x="33020" y="7139256"/>
                  </a:cubicBezTo>
                  <a:close/>
                  <a:moveTo>
                    <a:pt x="30480" y="7654883"/>
                  </a:moveTo>
                  <a:cubicBezTo>
                    <a:pt x="33020" y="7689658"/>
                    <a:pt x="30480" y="7750813"/>
                    <a:pt x="31750" y="7815567"/>
                  </a:cubicBezTo>
                  <a:cubicBezTo>
                    <a:pt x="30480" y="7813168"/>
                    <a:pt x="29210" y="7798779"/>
                    <a:pt x="26670" y="7805973"/>
                  </a:cubicBezTo>
                  <a:cubicBezTo>
                    <a:pt x="27940" y="7746017"/>
                    <a:pt x="29210" y="7720835"/>
                    <a:pt x="30480" y="7654883"/>
                  </a:cubicBezTo>
                  <a:close/>
                  <a:moveTo>
                    <a:pt x="33020" y="7440238"/>
                  </a:moveTo>
                  <a:cubicBezTo>
                    <a:pt x="34290" y="7436642"/>
                    <a:pt x="34290" y="7471416"/>
                    <a:pt x="35560" y="7471416"/>
                  </a:cubicBezTo>
                  <a:cubicBezTo>
                    <a:pt x="35560" y="7508589"/>
                    <a:pt x="33020" y="7445035"/>
                    <a:pt x="33020" y="7482208"/>
                  </a:cubicBezTo>
                  <a:cubicBezTo>
                    <a:pt x="30480" y="7472616"/>
                    <a:pt x="33020" y="7446234"/>
                    <a:pt x="33020" y="7440238"/>
                  </a:cubicBezTo>
                  <a:close/>
                  <a:moveTo>
                    <a:pt x="29210" y="5521629"/>
                  </a:moveTo>
                  <a:cubicBezTo>
                    <a:pt x="33020" y="5525226"/>
                    <a:pt x="29210" y="5555205"/>
                    <a:pt x="30480" y="5595975"/>
                  </a:cubicBezTo>
                  <a:cubicBezTo>
                    <a:pt x="27940" y="5592378"/>
                    <a:pt x="29210" y="5544412"/>
                    <a:pt x="29210" y="5521629"/>
                  </a:cubicBezTo>
                  <a:close/>
                  <a:moveTo>
                    <a:pt x="27940" y="6412583"/>
                  </a:moveTo>
                  <a:cubicBezTo>
                    <a:pt x="26670" y="6404189"/>
                    <a:pt x="26670" y="6346631"/>
                    <a:pt x="29210" y="6358622"/>
                  </a:cubicBezTo>
                  <a:cubicBezTo>
                    <a:pt x="29210" y="6368215"/>
                    <a:pt x="30480" y="6382605"/>
                    <a:pt x="30480" y="6401791"/>
                  </a:cubicBezTo>
                  <a:cubicBezTo>
                    <a:pt x="27940" y="6400592"/>
                    <a:pt x="27940" y="6399393"/>
                    <a:pt x="27940" y="6412583"/>
                  </a:cubicBezTo>
                  <a:close/>
                  <a:moveTo>
                    <a:pt x="25400" y="6701573"/>
                  </a:moveTo>
                  <a:cubicBezTo>
                    <a:pt x="26670" y="6693180"/>
                    <a:pt x="26670" y="6723158"/>
                    <a:pt x="27940" y="6721959"/>
                  </a:cubicBezTo>
                  <a:cubicBezTo>
                    <a:pt x="30480" y="6635622"/>
                    <a:pt x="27940" y="6549284"/>
                    <a:pt x="33020" y="6516908"/>
                  </a:cubicBezTo>
                  <a:cubicBezTo>
                    <a:pt x="31750" y="6592453"/>
                    <a:pt x="33020" y="6620033"/>
                    <a:pt x="35560" y="6677591"/>
                  </a:cubicBezTo>
                  <a:cubicBezTo>
                    <a:pt x="35560" y="6691980"/>
                    <a:pt x="33020" y="6699176"/>
                    <a:pt x="33020" y="6720760"/>
                  </a:cubicBezTo>
                  <a:cubicBezTo>
                    <a:pt x="31750" y="6706370"/>
                    <a:pt x="31750" y="6695578"/>
                    <a:pt x="31750" y="6667998"/>
                  </a:cubicBezTo>
                  <a:cubicBezTo>
                    <a:pt x="29210" y="6677591"/>
                    <a:pt x="27940" y="6707569"/>
                    <a:pt x="27940" y="6754335"/>
                  </a:cubicBezTo>
                  <a:cubicBezTo>
                    <a:pt x="25400" y="6762729"/>
                    <a:pt x="25400" y="6738747"/>
                    <a:pt x="25400" y="6701573"/>
                  </a:cubicBezTo>
                  <a:close/>
                  <a:moveTo>
                    <a:pt x="27940" y="6797504"/>
                  </a:moveTo>
                  <a:cubicBezTo>
                    <a:pt x="26670" y="6858660"/>
                    <a:pt x="27940" y="6873050"/>
                    <a:pt x="27940" y="6936603"/>
                  </a:cubicBezTo>
                  <a:cubicBezTo>
                    <a:pt x="30480" y="6875447"/>
                    <a:pt x="30480" y="7070907"/>
                    <a:pt x="27940" y="7086495"/>
                  </a:cubicBezTo>
                  <a:cubicBezTo>
                    <a:pt x="25400" y="6985768"/>
                    <a:pt x="27940" y="6846668"/>
                    <a:pt x="25400" y="6775920"/>
                  </a:cubicBezTo>
                  <a:cubicBezTo>
                    <a:pt x="26670" y="6767526"/>
                    <a:pt x="26670" y="6793907"/>
                    <a:pt x="27940" y="6797504"/>
                  </a:cubicBezTo>
                  <a:close/>
                  <a:moveTo>
                    <a:pt x="21590" y="6767526"/>
                  </a:moveTo>
                  <a:cubicBezTo>
                    <a:pt x="24130" y="6775920"/>
                    <a:pt x="22860" y="6804699"/>
                    <a:pt x="21590" y="6821486"/>
                  </a:cubicBezTo>
                  <a:cubicBezTo>
                    <a:pt x="20320" y="6817890"/>
                    <a:pt x="21590" y="6773521"/>
                    <a:pt x="21590" y="6767526"/>
                  </a:cubicBezTo>
                  <a:close/>
                  <a:moveTo>
                    <a:pt x="21590" y="7743618"/>
                  </a:moveTo>
                  <a:cubicBezTo>
                    <a:pt x="19050" y="7696852"/>
                    <a:pt x="24130" y="7573342"/>
                    <a:pt x="20320" y="7550559"/>
                  </a:cubicBezTo>
                  <a:cubicBezTo>
                    <a:pt x="19050" y="7632100"/>
                    <a:pt x="21590" y="7775995"/>
                    <a:pt x="17780" y="7819164"/>
                  </a:cubicBezTo>
                  <a:cubicBezTo>
                    <a:pt x="15240" y="7705246"/>
                    <a:pt x="19050" y="7609316"/>
                    <a:pt x="17780" y="7487005"/>
                  </a:cubicBezTo>
                  <a:lnTo>
                    <a:pt x="20320" y="7487005"/>
                  </a:lnTo>
                  <a:cubicBezTo>
                    <a:pt x="19050" y="7320326"/>
                    <a:pt x="17780" y="7110478"/>
                    <a:pt x="20320" y="6918617"/>
                  </a:cubicBezTo>
                  <a:cubicBezTo>
                    <a:pt x="20320" y="6906625"/>
                    <a:pt x="19050" y="6911421"/>
                    <a:pt x="19050" y="6897032"/>
                  </a:cubicBezTo>
                  <a:cubicBezTo>
                    <a:pt x="19050" y="6871850"/>
                    <a:pt x="20320" y="6852664"/>
                    <a:pt x="20320" y="6832279"/>
                  </a:cubicBezTo>
                  <a:cubicBezTo>
                    <a:pt x="22860" y="6834678"/>
                    <a:pt x="21590" y="6885041"/>
                    <a:pt x="21590" y="6917417"/>
                  </a:cubicBezTo>
                  <a:cubicBezTo>
                    <a:pt x="22860" y="6918617"/>
                    <a:pt x="22860" y="6918617"/>
                    <a:pt x="24130" y="6906625"/>
                  </a:cubicBezTo>
                  <a:cubicBezTo>
                    <a:pt x="25400" y="7010950"/>
                    <a:pt x="24130" y="7199213"/>
                    <a:pt x="27940" y="7356299"/>
                  </a:cubicBezTo>
                  <a:cubicBezTo>
                    <a:pt x="26670" y="7391074"/>
                    <a:pt x="26670" y="7424650"/>
                    <a:pt x="24130" y="7442637"/>
                  </a:cubicBezTo>
                  <a:cubicBezTo>
                    <a:pt x="25400" y="7473814"/>
                    <a:pt x="26670" y="7435442"/>
                    <a:pt x="27940" y="7441438"/>
                  </a:cubicBezTo>
                  <a:cubicBezTo>
                    <a:pt x="27940" y="7469017"/>
                    <a:pt x="25400" y="7491801"/>
                    <a:pt x="27940" y="7506191"/>
                  </a:cubicBezTo>
                  <a:cubicBezTo>
                    <a:pt x="27940" y="7537368"/>
                    <a:pt x="26670" y="7518182"/>
                    <a:pt x="25400" y="7518182"/>
                  </a:cubicBezTo>
                  <a:cubicBezTo>
                    <a:pt x="26670" y="7572143"/>
                    <a:pt x="27940" y="7611714"/>
                    <a:pt x="26670" y="7646489"/>
                  </a:cubicBezTo>
                  <a:cubicBezTo>
                    <a:pt x="29210" y="7657281"/>
                    <a:pt x="27940" y="7612913"/>
                    <a:pt x="27940" y="7592528"/>
                  </a:cubicBezTo>
                  <a:cubicBezTo>
                    <a:pt x="30480" y="7626104"/>
                    <a:pt x="29210" y="7701649"/>
                    <a:pt x="27940" y="7731628"/>
                  </a:cubicBezTo>
                  <a:cubicBezTo>
                    <a:pt x="22860" y="7740022"/>
                    <a:pt x="21590" y="7682463"/>
                    <a:pt x="21590" y="7743618"/>
                  </a:cubicBezTo>
                  <a:close/>
                  <a:moveTo>
                    <a:pt x="25400" y="8122436"/>
                  </a:moveTo>
                  <a:cubicBezTo>
                    <a:pt x="24130" y="8105926"/>
                    <a:pt x="24130" y="8047505"/>
                    <a:pt x="24130" y="8015755"/>
                  </a:cubicBezTo>
                  <a:cubicBezTo>
                    <a:pt x="25400" y="8017026"/>
                    <a:pt x="25400" y="7992895"/>
                    <a:pt x="26670" y="7996705"/>
                  </a:cubicBezTo>
                  <a:cubicBezTo>
                    <a:pt x="26670" y="8066555"/>
                    <a:pt x="24130" y="8051315"/>
                    <a:pt x="25400" y="8122436"/>
                  </a:cubicBezTo>
                  <a:close/>
                  <a:moveTo>
                    <a:pt x="563880" y="8362465"/>
                  </a:moveTo>
                  <a:cubicBezTo>
                    <a:pt x="530860" y="8363736"/>
                    <a:pt x="485140" y="8363736"/>
                    <a:pt x="439420" y="8363736"/>
                  </a:cubicBezTo>
                  <a:lnTo>
                    <a:pt x="294640" y="8363736"/>
                  </a:lnTo>
                  <a:cubicBezTo>
                    <a:pt x="246380" y="8363736"/>
                    <a:pt x="204470" y="8363736"/>
                    <a:pt x="173990" y="8365005"/>
                  </a:cubicBezTo>
                  <a:cubicBezTo>
                    <a:pt x="124460" y="8365005"/>
                    <a:pt x="74930" y="8365005"/>
                    <a:pt x="26670" y="8363736"/>
                  </a:cubicBezTo>
                  <a:cubicBezTo>
                    <a:pt x="26670" y="8217686"/>
                    <a:pt x="26670" y="8076715"/>
                    <a:pt x="27940" y="7919236"/>
                  </a:cubicBezTo>
                  <a:cubicBezTo>
                    <a:pt x="26670" y="7921776"/>
                    <a:pt x="27940" y="7957336"/>
                    <a:pt x="26670" y="7964955"/>
                  </a:cubicBezTo>
                  <a:cubicBezTo>
                    <a:pt x="24130" y="7963686"/>
                    <a:pt x="25400" y="7896376"/>
                    <a:pt x="27940" y="7896376"/>
                  </a:cubicBezTo>
                  <a:cubicBezTo>
                    <a:pt x="26670" y="7864626"/>
                    <a:pt x="25400" y="7862086"/>
                    <a:pt x="22860" y="7874786"/>
                  </a:cubicBezTo>
                  <a:cubicBezTo>
                    <a:pt x="25400" y="7827795"/>
                    <a:pt x="26670" y="7820363"/>
                    <a:pt x="27940" y="7840495"/>
                  </a:cubicBezTo>
                  <a:cubicBezTo>
                    <a:pt x="27940" y="7850655"/>
                    <a:pt x="29210" y="7868436"/>
                    <a:pt x="29210" y="7891295"/>
                  </a:cubicBezTo>
                  <a:lnTo>
                    <a:pt x="29210" y="7977655"/>
                  </a:lnTo>
                  <a:lnTo>
                    <a:pt x="29210" y="7917965"/>
                  </a:lnTo>
                  <a:cubicBezTo>
                    <a:pt x="30480" y="7915426"/>
                    <a:pt x="30480" y="7928126"/>
                    <a:pt x="30480" y="7942095"/>
                  </a:cubicBezTo>
                  <a:lnTo>
                    <a:pt x="30480" y="7975115"/>
                  </a:lnTo>
                  <a:cubicBezTo>
                    <a:pt x="30480" y="7999245"/>
                    <a:pt x="29210" y="7990355"/>
                    <a:pt x="27940" y="7994165"/>
                  </a:cubicBezTo>
                  <a:cubicBezTo>
                    <a:pt x="31750" y="8163076"/>
                    <a:pt x="31750" y="8175776"/>
                    <a:pt x="33020" y="8358655"/>
                  </a:cubicBezTo>
                  <a:lnTo>
                    <a:pt x="35560" y="8358655"/>
                  </a:lnTo>
                  <a:cubicBezTo>
                    <a:pt x="57150" y="8361195"/>
                    <a:pt x="124460" y="8358655"/>
                    <a:pt x="157480" y="8361195"/>
                  </a:cubicBezTo>
                  <a:cubicBezTo>
                    <a:pt x="205740" y="8359926"/>
                    <a:pt x="104140" y="8359926"/>
                    <a:pt x="157480" y="8358655"/>
                  </a:cubicBezTo>
                  <a:cubicBezTo>
                    <a:pt x="280670" y="8358655"/>
                    <a:pt x="269240" y="8361195"/>
                    <a:pt x="403860" y="8359926"/>
                  </a:cubicBezTo>
                  <a:cubicBezTo>
                    <a:pt x="406400" y="8357386"/>
                    <a:pt x="289560" y="8361195"/>
                    <a:pt x="314960" y="8357386"/>
                  </a:cubicBezTo>
                  <a:lnTo>
                    <a:pt x="424180" y="8357386"/>
                  </a:lnTo>
                  <a:cubicBezTo>
                    <a:pt x="447040" y="8357386"/>
                    <a:pt x="467360" y="8357386"/>
                    <a:pt x="487680" y="8356115"/>
                  </a:cubicBezTo>
                  <a:cubicBezTo>
                    <a:pt x="491490" y="8357386"/>
                    <a:pt x="486410" y="8358655"/>
                    <a:pt x="477520" y="8359926"/>
                  </a:cubicBezTo>
                  <a:cubicBezTo>
                    <a:pt x="508000" y="8359926"/>
                    <a:pt x="514350" y="8358655"/>
                    <a:pt x="510540" y="8357386"/>
                  </a:cubicBezTo>
                  <a:lnTo>
                    <a:pt x="562610" y="8357386"/>
                  </a:lnTo>
                  <a:cubicBezTo>
                    <a:pt x="579120" y="8357386"/>
                    <a:pt x="589280" y="8358655"/>
                    <a:pt x="601980" y="8359926"/>
                  </a:cubicBezTo>
                  <a:cubicBezTo>
                    <a:pt x="593090" y="8361195"/>
                    <a:pt x="580390" y="8361195"/>
                    <a:pt x="563880" y="8362465"/>
                  </a:cubicBezTo>
                  <a:close/>
                  <a:moveTo>
                    <a:pt x="384810" y="8060205"/>
                  </a:moveTo>
                  <a:cubicBezTo>
                    <a:pt x="391160" y="8061476"/>
                    <a:pt x="396240" y="8061476"/>
                    <a:pt x="402590" y="8061476"/>
                  </a:cubicBezTo>
                  <a:lnTo>
                    <a:pt x="424180" y="8061476"/>
                  </a:lnTo>
                  <a:cubicBezTo>
                    <a:pt x="421640" y="8061476"/>
                    <a:pt x="416560" y="8061476"/>
                    <a:pt x="411480" y="8062745"/>
                  </a:cubicBezTo>
                  <a:lnTo>
                    <a:pt x="397510" y="8062745"/>
                  </a:lnTo>
                  <a:cubicBezTo>
                    <a:pt x="387350" y="8062745"/>
                    <a:pt x="381000" y="8061476"/>
                    <a:pt x="384810" y="8060205"/>
                  </a:cubicBezTo>
                  <a:close/>
                  <a:moveTo>
                    <a:pt x="627793" y="8064015"/>
                  </a:moveTo>
                  <a:cubicBezTo>
                    <a:pt x="617894" y="8064015"/>
                    <a:pt x="595630" y="8064015"/>
                    <a:pt x="605790" y="8061476"/>
                  </a:cubicBezTo>
                  <a:cubicBezTo>
                    <a:pt x="620178" y="8061476"/>
                    <a:pt x="613326" y="8064015"/>
                    <a:pt x="634645" y="8064015"/>
                  </a:cubicBezTo>
                  <a:cubicBezTo>
                    <a:pt x="632361" y="8062745"/>
                    <a:pt x="630077" y="8062745"/>
                    <a:pt x="627793" y="8064015"/>
                  </a:cubicBezTo>
                  <a:close/>
                  <a:moveTo>
                    <a:pt x="703173" y="8062745"/>
                  </a:moveTo>
                  <a:cubicBezTo>
                    <a:pt x="716117" y="8062745"/>
                    <a:pt x="724492" y="8060205"/>
                    <a:pt x="729822" y="8062745"/>
                  </a:cubicBezTo>
                  <a:lnTo>
                    <a:pt x="703173" y="8062745"/>
                  </a:lnTo>
                  <a:close/>
                  <a:moveTo>
                    <a:pt x="1016876" y="8380245"/>
                  </a:moveTo>
                  <a:cubicBezTo>
                    <a:pt x="1025251" y="8377705"/>
                    <a:pt x="1049616" y="8378976"/>
                    <a:pt x="1070936" y="8377705"/>
                  </a:cubicBezTo>
                  <a:cubicBezTo>
                    <a:pt x="1070175" y="8380245"/>
                    <a:pt x="1033627" y="8378976"/>
                    <a:pt x="1016876" y="8380245"/>
                  </a:cubicBezTo>
                  <a:close/>
                  <a:moveTo>
                    <a:pt x="1195808" y="8391676"/>
                  </a:moveTo>
                  <a:cubicBezTo>
                    <a:pt x="1172966" y="8394215"/>
                    <a:pt x="1190478" y="8390405"/>
                    <a:pt x="1168397" y="8390405"/>
                  </a:cubicBezTo>
                  <a:cubicBezTo>
                    <a:pt x="1170681" y="8389136"/>
                    <a:pt x="1185148" y="8390405"/>
                    <a:pt x="1195808" y="8389136"/>
                  </a:cubicBezTo>
                  <a:cubicBezTo>
                    <a:pt x="1195047" y="8390405"/>
                    <a:pt x="1195047" y="8391676"/>
                    <a:pt x="1202661" y="8391676"/>
                  </a:cubicBezTo>
                  <a:cubicBezTo>
                    <a:pt x="1201899" y="8392945"/>
                    <a:pt x="1195808" y="8392945"/>
                    <a:pt x="1195808" y="8391676"/>
                  </a:cubicBezTo>
                  <a:close/>
                  <a:moveTo>
                    <a:pt x="1207991" y="8381515"/>
                  </a:moveTo>
                  <a:lnTo>
                    <a:pt x="1235402" y="8381515"/>
                  </a:lnTo>
                  <a:lnTo>
                    <a:pt x="1235402" y="8384055"/>
                  </a:lnTo>
                  <a:cubicBezTo>
                    <a:pt x="1222457" y="8382786"/>
                    <a:pt x="1206468" y="8382786"/>
                    <a:pt x="1207991" y="8381515"/>
                  </a:cubicBezTo>
                  <a:close/>
                  <a:moveTo>
                    <a:pt x="1242254" y="8380245"/>
                  </a:moveTo>
                  <a:cubicBezTo>
                    <a:pt x="1243016" y="8378976"/>
                    <a:pt x="1265097" y="8378976"/>
                    <a:pt x="1282609" y="8378976"/>
                  </a:cubicBezTo>
                  <a:lnTo>
                    <a:pt x="1282609" y="8381515"/>
                  </a:lnTo>
                  <a:cubicBezTo>
                    <a:pt x="1265858" y="8381515"/>
                    <a:pt x="1249868" y="8381515"/>
                    <a:pt x="1242254" y="8380245"/>
                  </a:cubicBezTo>
                  <a:close/>
                  <a:moveTo>
                    <a:pt x="1132611" y="8377705"/>
                  </a:moveTo>
                  <a:cubicBezTo>
                    <a:pt x="1152407" y="8373895"/>
                    <a:pt x="1286416" y="8375165"/>
                    <a:pt x="1356467" y="8373895"/>
                  </a:cubicBezTo>
                  <a:cubicBezTo>
                    <a:pt x="1305452" y="8377705"/>
                    <a:pt x="1180580" y="8376436"/>
                    <a:pt x="1132611" y="8377705"/>
                  </a:cubicBezTo>
                  <a:close/>
                  <a:moveTo>
                    <a:pt x="1476009" y="8396755"/>
                  </a:moveTo>
                  <a:cubicBezTo>
                    <a:pt x="1471440" y="8394215"/>
                    <a:pt x="1469917" y="8394215"/>
                    <a:pt x="1482100" y="8391676"/>
                  </a:cubicBezTo>
                  <a:cubicBezTo>
                    <a:pt x="1492760" y="8394215"/>
                    <a:pt x="1504181" y="8396755"/>
                    <a:pt x="1476009" y="8396755"/>
                  </a:cubicBezTo>
                  <a:close/>
                  <a:moveTo>
                    <a:pt x="1517125" y="8396755"/>
                  </a:moveTo>
                  <a:cubicBezTo>
                    <a:pt x="1509511" y="8396755"/>
                    <a:pt x="1499612" y="8395486"/>
                    <a:pt x="1510272" y="8395486"/>
                  </a:cubicBezTo>
                  <a:cubicBezTo>
                    <a:pt x="1505704" y="8395486"/>
                    <a:pt x="1494283" y="8395486"/>
                    <a:pt x="1496567" y="8392945"/>
                  </a:cubicBezTo>
                  <a:cubicBezTo>
                    <a:pt x="1502658" y="8392945"/>
                    <a:pt x="1508749" y="8394215"/>
                    <a:pt x="1510272" y="8392945"/>
                  </a:cubicBezTo>
                  <a:cubicBezTo>
                    <a:pt x="1517886" y="8392945"/>
                    <a:pt x="1514841" y="8394215"/>
                    <a:pt x="1523978" y="8394215"/>
                  </a:cubicBezTo>
                  <a:cubicBezTo>
                    <a:pt x="1519409" y="8394215"/>
                    <a:pt x="1516364" y="8395486"/>
                    <a:pt x="1517125" y="8396755"/>
                  </a:cubicBezTo>
                  <a:close/>
                  <a:moveTo>
                    <a:pt x="1547582" y="8066555"/>
                  </a:moveTo>
                  <a:cubicBezTo>
                    <a:pt x="1538445" y="8066555"/>
                    <a:pt x="1534638" y="8065286"/>
                    <a:pt x="1533115" y="8064015"/>
                  </a:cubicBezTo>
                  <a:cubicBezTo>
                    <a:pt x="1540729" y="8064015"/>
                    <a:pt x="1551389" y="8062745"/>
                    <a:pt x="1567378" y="8064015"/>
                  </a:cubicBezTo>
                  <a:cubicBezTo>
                    <a:pt x="1571185" y="8065286"/>
                    <a:pt x="1549104" y="8064015"/>
                    <a:pt x="1547582" y="8066555"/>
                  </a:cubicBezTo>
                  <a:close/>
                  <a:moveTo>
                    <a:pt x="1537683" y="8048776"/>
                  </a:moveTo>
                  <a:cubicBezTo>
                    <a:pt x="1546820" y="8047505"/>
                    <a:pt x="1562810" y="8047505"/>
                    <a:pt x="1571947" y="8048776"/>
                  </a:cubicBezTo>
                  <a:cubicBezTo>
                    <a:pt x="1574231" y="8051315"/>
                    <a:pt x="1534638" y="8051315"/>
                    <a:pt x="1537683" y="8048776"/>
                  </a:cubicBezTo>
                  <a:close/>
                  <a:moveTo>
                    <a:pt x="1649611" y="8066555"/>
                  </a:moveTo>
                  <a:cubicBezTo>
                    <a:pt x="1632860" y="8066555"/>
                    <a:pt x="1635144" y="8067826"/>
                    <a:pt x="1615348" y="8067826"/>
                  </a:cubicBezTo>
                  <a:cubicBezTo>
                    <a:pt x="1612302" y="8067826"/>
                    <a:pt x="1609256" y="8066555"/>
                    <a:pt x="1601642" y="8066555"/>
                  </a:cubicBezTo>
                  <a:cubicBezTo>
                    <a:pt x="1602403" y="8065286"/>
                    <a:pt x="1628292" y="8065286"/>
                    <a:pt x="1628292" y="8064015"/>
                  </a:cubicBezTo>
                  <a:cubicBezTo>
                    <a:pt x="1635906" y="8064015"/>
                    <a:pt x="1632099" y="8065286"/>
                    <a:pt x="1628292" y="8065286"/>
                  </a:cubicBezTo>
                  <a:cubicBezTo>
                    <a:pt x="1627530" y="8065286"/>
                    <a:pt x="1655702" y="8064015"/>
                    <a:pt x="1649611" y="8066555"/>
                  </a:cubicBezTo>
                  <a:close/>
                  <a:moveTo>
                    <a:pt x="1612302" y="8400565"/>
                  </a:moveTo>
                  <a:cubicBezTo>
                    <a:pt x="1614586" y="8399295"/>
                    <a:pt x="1629053" y="8400565"/>
                    <a:pt x="1639713" y="8399295"/>
                  </a:cubicBezTo>
                  <a:cubicBezTo>
                    <a:pt x="1638190" y="8398026"/>
                    <a:pt x="1627530" y="8399295"/>
                    <a:pt x="1619155" y="8399295"/>
                  </a:cubicBezTo>
                  <a:cubicBezTo>
                    <a:pt x="1612302" y="8398026"/>
                    <a:pt x="1638951" y="8396755"/>
                    <a:pt x="1619155" y="8396755"/>
                  </a:cubicBezTo>
                  <a:cubicBezTo>
                    <a:pt x="1625246" y="8395486"/>
                    <a:pt x="1647327" y="8399295"/>
                    <a:pt x="1653418" y="8400565"/>
                  </a:cubicBezTo>
                  <a:cubicBezTo>
                    <a:pt x="1629053" y="8399295"/>
                    <a:pt x="1636667" y="8401836"/>
                    <a:pt x="1612302" y="8400565"/>
                  </a:cubicBezTo>
                  <a:close/>
                  <a:moveTo>
                    <a:pt x="1656464" y="8066555"/>
                  </a:moveTo>
                  <a:cubicBezTo>
                    <a:pt x="1654180" y="8064015"/>
                    <a:pt x="1686159" y="8064015"/>
                    <a:pt x="1696819" y="8065286"/>
                  </a:cubicBezTo>
                  <a:cubicBezTo>
                    <a:pt x="1696819" y="8066555"/>
                    <a:pt x="1674738" y="8066555"/>
                    <a:pt x="1656464" y="8066555"/>
                  </a:cubicBezTo>
                  <a:close/>
                  <a:moveTo>
                    <a:pt x="1717377" y="8061476"/>
                  </a:moveTo>
                  <a:cubicBezTo>
                    <a:pt x="1724230" y="8058936"/>
                    <a:pt x="1744026" y="8061476"/>
                    <a:pt x="1751641" y="8061476"/>
                  </a:cubicBezTo>
                  <a:cubicBezTo>
                    <a:pt x="1750879" y="8064015"/>
                    <a:pt x="1725753" y="8061476"/>
                    <a:pt x="1717377" y="8061476"/>
                  </a:cubicBezTo>
                  <a:close/>
                  <a:moveTo>
                    <a:pt x="1729560" y="8053855"/>
                  </a:moveTo>
                  <a:cubicBezTo>
                    <a:pt x="1733367" y="8052586"/>
                    <a:pt x="1755448" y="8051315"/>
                    <a:pt x="1769915" y="8052586"/>
                  </a:cubicBezTo>
                  <a:cubicBezTo>
                    <a:pt x="1763823" y="8053855"/>
                    <a:pt x="1749356" y="8053855"/>
                    <a:pt x="1729560" y="8053855"/>
                  </a:cubicBezTo>
                  <a:close/>
                  <a:moveTo>
                    <a:pt x="1783620" y="8053855"/>
                  </a:moveTo>
                  <a:cubicBezTo>
                    <a:pt x="1790473" y="8051315"/>
                    <a:pt x="1807224" y="8053855"/>
                    <a:pt x="1830828" y="8052586"/>
                  </a:cubicBezTo>
                  <a:cubicBezTo>
                    <a:pt x="1817122" y="8055126"/>
                    <a:pt x="1800371" y="8055126"/>
                    <a:pt x="1783620" y="8053855"/>
                  </a:cubicBezTo>
                  <a:close/>
                  <a:moveTo>
                    <a:pt x="1808747" y="8389136"/>
                  </a:moveTo>
                  <a:cubicBezTo>
                    <a:pt x="1805701" y="8386595"/>
                    <a:pt x="1830828" y="8387865"/>
                    <a:pt x="1842249" y="8386595"/>
                  </a:cubicBezTo>
                  <a:lnTo>
                    <a:pt x="1842249" y="8389136"/>
                  </a:lnTo>
                  <a:lnTo>
                    <a:pt x="1808747" y="8389136"/>
                  </a:lnTo>
                  <a:close/>
                  <a:moveTo>
                    <a:pt x="1836919" y="8398026"/>
                  </a:moveTo>
                  <a:cubicBezTo>
                    <a:pt x="1851386" y="8396755"/>
                    <a:pt x="1835396" y="8396755"/>
                    <a:pt x="1816361" y="8396755"/>
                  </a:cubicBezTo>
                  <a:cubicBezTo>
                    <a:pt x="1823975" y="8394215"/>
                    <a:pt x="1858239" y="8396755"/>
                    <a:pt x="1878036" y="8396755"/>
                  </a:cubicBezTo>
                  <a:cubicBezTo>
                    <a:pt x="1877274" y="8399295"/>
                    <a:pt x="1849102" y="8398026"/>
                    <a:pt x="1836919" y="8398026"/>
                  </a:cubicBezTo>
                  <a:close/>
                  <a:moveTo>
                    <a:pt x="1917629" y="8389136"/>
                  </a:moveTo>
                  <a:cubicBezTo>
                    <a:pt x="1891741" y="8392945"/>
                    <a:pt x="1867376" y="8395486"/>
                    <a:pt x="1815600" y="8391676"/>
                  </a:cubicBezTo>
                  <a:cubicBezTo>
                    <a:pt x="1833112" y="8389136"/>
                    <a:pt x="1881081" y="8391676"/>
                    <a:pt x="1889457" y="8386595"/>
                  </a:cubicBezTo>
                  <a:cubicBezTo>
                    <a:pt x="1946563" y="8387865"/>
                    <a:pt x="1992248" y="8386595"/>
                    <a:pt x="2018897" y="8387865"/>
                  </a:cubicBezTo>
                  <a:cubicBezTo>
                    <a:pt x="1997578" y="8391676"/>
                    <a:pt x="1942756" y="8391676"/>
                    <a:pt x="1917629" y="8389136"/>
                  </a:cubicBezTo>
                  <a:close/>
                  <a:moveTo>
                    <a:pt x="1881081" y="8376436"/>
                  </a:moveTo>
                  <a:cubicBezTo>
                    <a:pt x="1903162" y="8376436"/>
                    <a:pt x="1926005" y="8377705"/>
                    <a:pt x="1942756" y="8378976"/>
                  </a:cubicBezTo>
                  <a:cubicBezTo>
                    <a:pt x="1938187" y="8381515"/>
                    <a:pt x="1915345" y="8378976"/>
                    <a:pt x="1887934" y="8380245"/>
                  </a:cubicBezTo>
                  <a:cubicBezTo>
                    <a:pt x="1889457" y="8377705"/>
                    <a:pt x="1880320" y="8377705"/>
                    <a:pt x="1881081" y="8376436"/>
                  </a:cubicBezTo>
                  <a:close/>
                  <a:moveTo>
                    <a:pt x="2004430" y="8380245"/>
                  </a:moveTo>
                  <a:cubicBezTo>
                    <a:pt x="2004430" y="8381515"/>
                    <a:pt x="1966360" y="8381515"/>
                    <a:pt x="1957223" y="8381515"/>
                  </a:cubicBezTo>
                  <a:cubicBezTo>
                    <a:pt x="1961030" y="8378976"/>
                    <a:pt x="1975497" y="8378976"/>
                    <a:pt x="1997578" y="8378976"/>
                  </a:cubicBezTo>
                  <a:cubicBezTo>
                    <a:pt x="1996816" y="8378976"/>
                    <a:pt x="1996816" y="8380245"/>
                    <a:pt x="2004430" y="8380245"/>
                  </a:cubicBezTo>
                  <a:close/>
                  <a:moveTo>
                    <a:pt x="2003669" y="8067826"/>
                  </a:moveTo>
                  <a:cubicBezTo>
                    <a:pt x="2005953" y="8065286"/>
                    <a:pt x="2061537" y="8066555"/>
                    <a:pt x="2058491" y="8067826"/>
                  </a:cubicBezTo>
                  <a:cubicBezTo>
                    <a:pt x="2034126" y="8067826"/>
                    <a:pt x="2025750" y="8069095"/>
                    <a:pt x="2003669" y="8067826"/>
                  </a:cubicBezTo>
                  <a:close/>
                  <a:moveTo>
                    <a:pt x="2101130" y="8390405"/>
                  </a:moveTo>
                  <a:cubicBezTo>
                    <a:pt x="2066105" y="8390405"/>
                    <a:pt x="2053161" y="8387865"/>
                    <a:pt x="2026512" y="8390405"/>
                  </a:cubicBezTo>
                  <a:cubicBezTo>
                    <a:pt x="2026512" y="8389136"/>
                    <a:pt x="2026512" y="8387865"/>
                    <a:pt x="2025750" y="8386595"/>
                  </a:cubicBezTo>
                  <a:cubicBezTo>
                    <a:pt x="2063059" y="8387865"/>
                    <a:pt x="2111790" y="8385326"/>
                    <a:pt x="2155191" y="8386595"/>
                  </a:cubicBezTo>
                  <a:cubicBezTo>
                    <a:pt x="2139201" y="8389136"/>
                    <a:pt x="2112551" y="8386595"/>
                    <a:pt x="2101130" y="8390405"/>
                  </a:cubicBezTo>
                  <a:close/>
                  <a:moveTo>
                    <a:pt x="2167373" y="8070365"/>
                  </a:moveTo>
                  <a:cubicBezTo>
                    <a:pt x="2145292" y="8070365"/>
                    <a:pt x="2138439" y="8069095"/>
                    <a:pt x="2112551" y="8070365"/>
                  </a:cubicBezTo>
                  <a:cubicBezTo>
                    <a:pt x="2115597" y="8067826"/>
                    <a:pt x="2158998" y="8067826"/>
                    <a:pt x="2173464" y="8069095"/>
                  </a:cubicBezTo>
                  <a:cubicBezTo>
                    <a:pt x="2176510" y="8069095"/>
                    <a:pt x="2168135" y="8069095"/>
                    <a:pt x="2167373" y="8070365"/>
                  </a:cubicBezTo>
                  <a:close/>
                  <a:moveTo>
                    <a:pt x="2566354" y="8401836"/>
                  </a:moveTo>
                  <a:cubicBezTo>
                    <a:pt x="2557218" y="8400565"/>
                    <a:pt x="2536659" y="8400565"/>
                    <a:pt x="2518385" y="8400565"/>
                  </a:cubicBezTo>
                  <a:cubicBezTo>
                    <a:pt x="2518385" y="8399295"/>
                    <a:pt x="2513056" y="8399295"/>
                    <a:pt x="2504680" y="8398026"/>
                  </a:cubicBezTo>
                  <a:cubicBezTo>
                    <a:pt x="2505441" y="8396755"/>
                    <a:pt x="2521431" y="8396755"/>
                    <a:pt x="2538182" y="8396755"/>
                  </a:cubicBezTo>
                  <a:cubicBezTo>
                    <a:pt x="2526761" y="8398026"/>
                    <a:pt x="2543512" y="8398026"/>
                    <a:pt x="2532091" y="8399295"/>
                  </a:cubicBezTo>
                  <a:cubicBezTo>
                    <a:pt x="2545035" y="8400565"/>
                    <a:pt x="2572446" y="8399295"/>
                    <a:pt x="2566354" y="8401836"/>
                  </a:cubicBezTo>
                  <a:close/>
                  <a:moveTo>
                    <a:pt x="2599857" y="8400565"/>
                  </a:moveTo>
                  <a:cubicBezTo>
                    <a:pt x="2618131" y="8398026"/>
                    <a:pt x="2626506" y="8400565"/>
                    <a:pt x="2647826" y="8400565"/>
                  </a:cubicBezTo>
                  <a:cubicBezTo>
                    <a:pt x="2629552" y="8401836"/>
                    <a:pt x="2621176" y="8400565"/>
                    <a:pt x="2599857" y="8400565"/>
                  </a:cubicBezTo>
                  <a:close/>
                  <a:moveTo>
                    <a:pt x="2618892" y="8389136"/>
                  </a:moveTo>
                  <a:cubicBezTo>
                    <a:pt x="2613562" y="8386595"/>
                    <a:pt x="2630313" y="8386595"/>
                    <a:pt x="2624984" y="8385326"/>
                  </a:cubicBezTo>
                  <a:cubicBezTo>
                    <a:pt x="2635643" y="8386595"/>
                    <a:pt x="2671430" y="8385326"/>
                    <a:pt x="2666100" y="8387865"/>
                  </a:cubicBezTo>
                  <a:cubicBezTo>
                    <a:pt x="2675237" y="8385326"/>
                    <a:pt x="2710262" y="8387865"/>
                    <a:pt x="2733866" y="8387865"/>
                  </a:cubicBezTo>
                  <a:cubicBezTo>
                    <a:pt x="2688181" y="8387865"/>
                    <a:pt x="2652394" y="8390405"/>
                    <a:pt x="2618892" y="8389136"/>
                  </a:cubicBezTo>
                  <a:close/>
                  <a:moveTo>
                    <a:pt x="2720160" y="8386595"/>
                  </a:moveTo>
                  <a:cubicBezTo>
                    <a:pt x="2708739" y="8385326"/>
                    <a:pt x="2714069" y="8382786"/>
                    <a:pt x="2739957" y="8382786"/>
                  </a:cubicBezTo>
                  <a:cubicBezTo>
                    <a:pt x="2720160" y="8386595"/>
                    <a:pt x="2770414" y="8382786"/>
                    <a:pt x="2774221" y="8386595"/>
                  </a:cubicBezTo>
                  <a:lnTo>
                    <a:pt x="2720160" y="8386595"/>
                  </a:lnTo>
                  <a:close/>
                  <a:moveTo>
                    <a:pt x="2801632" y="8076715"/>
                  </a:moveTo>
                  <a:cubicBezTo>
                    <a:pt x="2806962" y="8075445"/>
                    <a:pt x="2831327" y="8074176"/>
                    <a:pt x="2842748" y="8075445"/>
                  </a:cubicBezTo>
                  <a:cubicBezTo>
                    <a:pt x="2849601" y="8077986"/>
                    <a:pt x="2806962" y="8076715"/>
                    <a:pt x="2801632" y="8076715"/>
                  </a:cubicBezTo>
                  <a:close/>
                  <a:moveTo>
                    <a:pt x="2835134" y="8382786"/>
                  </a:moveTo>
                  <a:cubicBezTo>
                    <a:pt x="2840464" y="8381515"/>
                    <a:pt x="2851885" y="8381515"/>
                    <a:pt x="2868636" y="8381515"/>
                  </a:cubicBezTo>
                  <a:cubicBezTo>
                    <a:pt x="2870920" y="8384055"/>
                    <a:pt x="2845794" y="8384055"/>
                    <a:pt x="2835134" y="8382786"/>
                  </a:cubicBezTo>
                  <a:close/>
                  <a:moveTo>
                    <a:pt x="2856454" y="8076715"/>
                  </a:moveTo>
                  <a:cubicBezTo>
                    <a:pt x="2870920" y="8074176"/>
                    <a:pt x="2923458" y="8075445"/>
                    <a:pt x="2958483" y="8075445"/>
                  </a:cubicBezTo>
                  <a:cubicBezTo>
                    <a:pt x="2947062" y="8076715"/>
                    <a:pt x="2963813" y="8076715"/>
                    <a:pt x="2952392" y="8077986"/>
                  </a:cubicBezTo>
                  <a:cubicBezTo>
                    <a:pt x="2908230" y="8076715"/>
                    <a:pt x="2896808" y="8076715"/>
                    <a:pt x="2856454" y="8076715"/>
                  </a:cubicBezTo>
                  <a:close/>
                  <a:moveTo>
                    <a:pt x="2922696" y="8375165"/>
                  </a:moveTo>
                  <a:cubicBezTo>
                    <a:pt x="2939448" y="8373895"/>
                    <a:pt x="2948585" y="8375165"/>
                    <a:pt x="2976757" y="8373895"/>
                  </a:cubicBezTo>
                  <a:cubicBezTo>
                    <a:pt x="2976757" y="8376436"/>
                    <a:pt x="2932595" y="8376436"/>
                    <a:pt x="2922696" y="8375165"/>
                  </a:cubicBezTo>
                  <a:close/>
                  <a:moveTo>
                    <a:pt x="3032340" y="8378976"/>
                  </a:moveTo>
                  <a:cubicBezTo>
                    <a:pt x="3023203" y="8381515"/>
                    <a:pt x="2988940" y="8378976"/>
                    <a:pt x="2964574" y="8380245"/>
                  </a:cubicBezTo>
                  <a:cubicBezTo>
                    <a:pt x="2986655" y="8377705"/>
                    <a:pt x="3000361" y="8377705"/>
                    <a:pt x="3039193" y="8376436"/>
                  </a:cubicBezTo>
                  <a:cubicBezTo>
                    <a:pt x="3028533" y="8377705"/>
                    <a:pt x="2992747" y="8378976"/>
                    <a:pt x="3032340" y="8378976"/>
                  </a:cubicBezTo>
                  <a:close/>
                  <a:moveTo>
                    <a:pt x="2945539" y="8391676"/>
                  </a:moveTo>
                  <a:cubicBezTo>
                    <a:pt x="2969904" y="8391676"/>
                    <a:pt x="2978280" y="8390405"/>
                    <a:pt x="2992747" y="8391676"/>
                  </a:cubicBezTo>
                  <a:cubicBezTo>
                    <a:pt x="3001884" y="8394215"/>
                    <a:pt x="2937925" y="8394215"/>
                    <a:pt x="2945539" y="8391676"/>
                  </a:cubicBezTo>
                  <a:close/>
                  <a:moveTo>
                    <a:pt x="3055183" y="8395486"/>
                  </a:moveTo>
                  <a:cubicBezTo>
                    <a:pt x="3028533" y="8394215"/>
                    <a:pt x="3002645" y="8394215"/>
                    <a:pt x="3006452" y="8390405"/>
                  </a:cubicBezTo>
                  <a:cubicBezTo>
                    <a:pt x="3020919" y="8392945"/>
                    <a:pt x="3050614" y="8392945"/>
                    <a:pt x="3055183" y="8395486"/>
                  </a:cubicBezTo>
                  <a:close/>
                  <a:moveTo>
                    <a:pt x="3024726" y="8373895"/>
                  </a:moveTo>
                  <a:cubicBezTo>
                    <a:pt x="3018635" y="8371355"/>
                    <a:pt x="3056705" y="8372626"/>
                    <a:pt x="3071934" y="8372626"/>
                  </a:cubicBezTo>
                  <a:cubicBezTo>
                    <a:pt x="3066604" y="8375165"/>
                    <a:pt x="3044523" y="8372626"/>
                    <a:pt x="3024726" y="8373895"/>
                  </a:cubicBezTo>
                  <a:close/>
                  <a:moveTo>
                    <a:pt x="3200613" y="8368815"/>
                  </a:moveTo>
                  <a:cubicBezTo>
                    <a:pt x="3206704" y="8367545"/>
                    <a:pt x="3212795" y="8366276"/>
                    <a:pt x="3234115" y="8366276"/>
                  </a:cubicBezTo>
                  <a:cubicBezTo>
                    <a:pt x="3229547" y="8366276"/>
                    <a:pt x="3225740" y="8367545"/>
                    <a:pt x="3234115" y="8367545"/>
                  </a:cubicBezTo>
                  <a:cubicBezTo>
                    <a:pt x="3236399" y="8368815"/>
                    <a:pt x="3210511" y="8367545"/>
                    <a:pt x="3200613" y="8368815"/>
                  </a:cubicBezTo>
                  <a:close/>
                  <a:moveTo>
                    <a:pt x="3275993" y="8367545"/>
                  </a:moveTo>
                  <a:cubicBezTo>
                    <a:pt x="3269140" y="8367545"/>
                    <a:pt x="3270663" y="8368815"/>
                    <a:pt x="3269140" y="8368815"/>
                  </a:cubicBezTo>
                  <a:cubicBezTo>
                    <a:pt x="3249344" y="8368815"/>
                    <a:pt x="3261526" y="8367545"/>
                    <a:pt x="3261526" y="8366276"/>
                  </a:cubicBezTo>
                  <a:cubicBezTo>
                    <a:pt x="3282084" y="8366276"/>
                    <a:pt x="3282084" y="8367545"/>
                    <a:pt x="3302643" y="8366276"/>
                  </a:cubicBezTo>
                  <a:cubicBezTo>
                    <a:pt x="3301120" y="8367545"/>
                    <a:pt x="3277516" y="8368815"/>
                    <a:pt x="3275993" y="8367545"/>
                  </a:cubicBezTo>
                  <a:close/>
                  <a:moveTo>
                    <a:pt x="3431322" y="8362465"/>
                  </a:moveTo>
                  <a:cubicBezTo>
                    <a:pt x="3436651" y="8361195"/>
                    <a:pt x="3438174" y="8361195"/>
                    <a:pt x="3437413" y="8359926"/>
                  </a:cubicBezTo>
                  <a:lnTo>
                    <a:pt x="3464824" y="8359926"/>
                  </a:lnTo>
                  <a:cubicBezTo>
                    <a:pt x="3462540" y="8361195"/>
                    <a:pt x="3447311" y="8361195"/>
                    <a:pt x="3431322" y="8362465"/>
                  </a:cubicBezTo>
                  <a:close/>
                  <a:moveTo>
                    <a:pt x="3472438" y="8362465"/>
                  </a:moveTo>
                  <a:cubicBezTo>
                    <a:pt x="3482336" y="8359926"/>
                    <a:pt x="3490712" y="8361195"/>
                    <a:pt x="3519646" y="8361195"/>
                  </a:cubicBezTo>
                  <a:cubicBezTo>
                    <a:pt x="3525737" y="8363736"/>
                    <a:pt x="3487666" y="8362465"/>
                    <a:pt x="3472438" y="8362465"/>
                  </a:cubicBezTo>
                  <a:close/>
                  <a:moveTo>
                    <a:pt x="3799596" y="8357386"/>
                  </a:moveTo>
                  <a:lnTo>
                    <a:pt x="3778006" y="8357386"/>
                  </a:lnTo>
                  <a:cubicBezTo>
                    <a:pt x="3720856" y="8357386"/>
                    <a:pt x="3662030" y="8357386"/>
                    <a:pt x="3621675" y="8358655"/>
                  </a:cubicBezTo>
                  <a:cubicBezTo>
                    <a:pt x="3627767" y="8361195"/>
                    <a:pt x="3654416" y="8357386"/>
                    <a:pt x="3670056" y="8359926"/>
                  </a:cubicBezTo>
                  <a:cubicBezTo>
                    <a:pt x="3667360" y="8362465"/>
                    <a:pt x="3630812" y="8361195"/>
                    <a:pt x="3608731" y="8361195"/>
                  </a:cubicBezTo>
                  <a:cubicBezTo>
                    <a:pt x="3595026" y="8358655"/>
                    <a:pt x="3617868" y="8357386"/>
                    <a:pt x="3607970" y="8354845"/>
                  </a:cubicBezTo>
                  <a:lnTo>
                    <a:pt x="3838966" y="8354845"/>
                  </a:lnTo>
                  <a:cubicBezTo>
                    <a:pt x="3874526" y="8354845"/>
                    <a:pt x="3912626" y="8356115"/>
                    <a:pt x="3951996" y="8356115"/>
                  </a:cubicBezTo>
                  <a:cubicBezTo>
                    <a:pt x="3907546" y="8357386"/>
                    <a:pt x="3856746" y="8357386"/>
                    <a:pt x="3799596" y="8357386"/>
                  </a:cubicBezTo>
                  <a:close/>
                  <a:moveTo>
                    <a:pt x="3854206" y="8076715"/>
                  </a:moveTo>
                  <a:lnTo>
                    <a:pt x="3891036" y="8076715"/>
                  </a:lnTo>
                  <a:cubicBezTo>
                    <a:pt x="3892306" y="8077986"/>
                    <a:pt x="3892306" y="8077986"/>
                    <a:pt x="3891036" y="8077986"/>
                  </a:cubicBezTo>
                  <a:lnTo>
                    <a:pt x="3836426" y="8077986"/>
                  </a:lnTo>
                  <a:cubicBezTo>
                    <a:pt x="3831346" y="8076715"/>
                    <a:pt x="3841506" y="8076715"/>
                    <a:pt x="3854206" y="8076715"/>
                  </a:cubicBezTo>
                  <a:close/>
                  <a:moveTo>
                    <a:pt x="3997716" y="7790385"/>
                  </a:moveTo>
                  <a:cubicBezTo>
                    <a:pt x="3996446" y="7735224"/>
                    <a:pt x="3996446" y="7676467"/>
                    <a:pt x="3997716" y="7618909"/>
                  </a:cubicBezTo>
                  <a:cubicBezTo>
                    <a:pt x="3998986" y="7672870"/>
                    <a:pt x="3998986" y="7723234"/>
                    <a:pt x="3997716" y="7790385"/>
                  </a:cubicBezTo>
                  <a:close/>
                  <a:moveTo>
                    <a:pt x="4002796" y="6792708"/>
                  </a:moveTo>
                  <a:cubicBezTo>
                    <a:pt x="4002796" y="6760331"/>
                    <a:pt x="4004066" y="6753137"/>
                    <a:pt x="4002796" y="6727955"/>
                  </a:cubicBezTo>
                  <a:cubicBezTo>
                    <a:pt x="4005336" y="6736349"/>
                    <a:pt x="4005336" y="6798703"/>
                    <a:pt x="4002796" y="6792708"/>
                  </a:cubicBezTo>
                  <a:close/>
                  <a:moveTo>
                    <a:pt x="4011686" y="5395720"/>
                  </a:moveTo>
                  <a:cubicBezTo>
                    <a:pt x="4014226" y="5429296"/>
                    <a:pt x="4012956" y="5472464"/>
                    <a:pt x="4014226" y="5534819"/>
                  </a:cubicBezTo>
                  <a:cubicBezTo>
                    <a:pt x="4012956" y="5507239"/>
                    <a:pt x="4010416" y="5440088"/>
                    <a:pt x="4011686" y="5395720"/>
                  </a:cubicBezTo>
                  <a:close/>
                  <a:moveTo>
                    <a:pt x="4024386" y="1908647"/>
                  </a:moveTo>
                  <a:cubicBezTo>
                    <a:pt x="4024386" y="1853487"/>
                    <a:pt x="4023116" y="1827106"/>
                    <a:pt x="4023116" y="1791132"/>
                  </a:cubicBezTo>
                  <a:cubicBezTo>
                    <a:pt x="4024386" y="1781539"/>
                    <a:pt x="4024386" y="1845093"/>
                    <a:pt x="4025656" y="1811518"/>
                  </a:cubicBezTo>
                  <a:cubicBezTo>
                    <a:pt x="4025656" y="1819912"/>
                    <a:pt x="4026926" y="1915842"/>
                    <a:pt x="4024386" y="1908647"/>
                  </a:cubicBezTo>
                  <a:close/>
                  <a:moveTo>
                    <a:pt x="4025656" y="1586081"/>
                  </a:moveTo>
                  <a:lnTo>
                    <a:pt x="4025656" y="1510536"/>
                  </a:lnTo>
                  <a:cubicBezTo>
                    <a:pt x="4026926" y="1469765"/>
                    <a:pt x="4028196" y="1598072"/>
                    <a:pt x="4025656" y="1586081"/>
                  </a:cubicBezTo>
                  <a:close/>
                  <a:moveTo>
                    <a:pt x="4033276" y="384810"/>
                  </a:moveTo>
                  <a:lnTo>
                    <a:pt x="4033276" y="490220"/>
                  </a:lnTo>
                  <a:cubicBezTo>
                    <a:pt x="4033276" y="560070"/>
                    <a:pt x="4033276" y="619760"/>
                    <a:pt x="4028196" y="629920"/>
                  </a:cubicBezTo>
                  <a:cubicBezTo>
                    <a:pt x="4029466" y="717910"/>
                    <a:pt x="4030736" y="805447"/>
                    <a:pt x="4026926" y="889386"/>
                  </a:cubicBezTo>
                  <a:cubicBezTo>
                    <a:pt x="4026926" y="909771"/>
                    <a:pt x="4029466" y="896581"/>
                    <a:pt x="4029466" y="920563"/>
                  </a:cubicBezTo>
                  <a:cubicBezTo>
                    <a:pt x="4025656" y="1006901"/>
                    <a:pt x="4032006" y="1137606"/>
                    <a:pt x="4029466" y="1241930"/>
                  </a:cubicBezTo>
                  <a:cubicBezTo>
                    <a:pt x="4026926" y="1235935"/>
                    <a:pt x="4029466" y="1134008"/>
                    <a:pt x="4026926" y="1167584"/>
                  </a:cubicBezTo>
                  <a:cubicBezTo>
                    <a:pt x="4029466" y="1319874"/>
                    <a:pt x="4024386" y="1445783"/>
                    <a:pt x="4024386" y="1564496"/>
                  </a:cubicBezTo>
                  <a:cubicBezTo>
                    <a:pt x="4023116" y="1560899"/>
                    <a:pt x="4023116" y="1517730"/>
                    <a:pt x="4021846" y="1522527"/>
                  </a:cubicBezTo>
                  <a:cubicBezTo>
                    <a:pt x="4021846" y="1556103"/>
                    <a:pt x="4020576" y="1628051"/>
                    <a:pt x="4021846" y="1672418"/>
                  </a:cubicBezTo>
                  <a:cubicBezTo>
                    <a:pt x="4020576" y="1676016"/>
                    <a:pt x="4020576" y="1688007"/>
                    <a:pt x="4019306" y="1684410"/>
                  </a:cubicBezTo>
                  <a:cubicBezTo>
                    <a:pt x="4020576" y="1763552"/>
                    <a:pt x="4018036" y="1831903"/>
                    <a:pt x="4016766" y="1920638"/>
                  </a:cubicBezTo>
                  <a:cubicBezTo>
                    <a:pt x="4018036" y="1935028"/>
                    <a:pt x="4019306" y="1891859"/>
                    <a:pt x="4019306" y="1919439"/>
                  </a:cubicBezTo>
                  <a:lnTo>
                    <a:pt x="4019306" y="1984192"/>
                  </a:lnTo>
                  <a:cubicBezTo>
                    <a:pt x="4018036" y="1971002"/>
                    <a:pt x="4016766" y="1971002"/>
                    <a:pt x="4016766" y="1996184"/>
                  </a:cubicBezTo>
                  <a:cubicBezTo>
                    <a:pt x="4018036" y="2086119"/>
                    <a:pt x="4016766" y="2198837"/>
                    <a:pt x="4019306" y="2282776"/>
                  </a:cubicBezTo>
                  <a:cubicBezTo>
                    <a:pt x="4016766" y="2256395"/>
                    <a:pt x="4019306" y="2312754"/>
                    <a:pt x="4019306" y="2317551"/>
                  </a:cubicBezTo>
                  <a:cubicBezTo>
                    <a:pt x="4019306" y="2318750"/>
                    <a:pt x="4018036" y="2316352"/>
                    <a:pt x="4018036" y="2317551"/>
                  </a:cubicBezTo>
                  <a:cubicBezTo>
                    <a:pt x="4015496" y="2480633"/>
                    <a:pt x="4021846" y="2810393"/>
                    <a:pt x="4018036" y="2885939"/>
                  </a:cubicBezTo>
                  <a:cubicBezTo>
                    <a:pt x="4019306" y="2867952"/>
                    <a:pt x="4021846" y="2932705"/>
                    <a:pt x="4020576" y="2971077"/>
                  </a:cubicBezTo>
                  <a:cubicBezTo>
                    <a:pt x="4019306" y="2979471"/>
                    <a:pt x="4019306" y="2949493"/>
                    <a:pt x="4018036" y="2950692"/>
                  </a:cubicBezTo>
                  <a:cubicBezTo>
                    <a:pt x="4019306" y="3209704"/>
                    <a:pt x="4018036" y="3495097"/>
                    <a:pt x="4019306" y="3797279"/>
                  </a:cubicBezTo>
                  <a:lnTo>
                    <a:pt x="4019306" y="3775694"/>
                  </a:lnTo>
                  <a:cubicBezTo>
                    <a:pt x="4018036" y="3917192"/>
                    <a:pt x="4016766" y="3978347"/>
                    <a:pt x="4018036" y="4097061"/>
                  </a:cubicBezTo>
                  <a:cubicBezTo>
                    <a:pt x="4016766" y="4203784"/>
                    <a:pt x="4018036" y="4405238"/>
                    <a:pt x="4018036" y="4461597"/>
                  </a:cubicBezTo>
                  <a:cubicBezTo>
                    <a:pt x="4018036" y="4452004"/>
                    <a:pt x="4019306" y="4400441"/>
                    <a:pt x="4020576" y="4429221"/>
                  </a:cubicBezTo>
                  <a:cubicBezTo>
                    <a:pt x="4016766" y="4545536"/>
                    <a:pt x="4016766" y="4643865"/>
                    <a:pt x="4016766" y="4805748"/>
                  </a:cubicBezTo>
                  <a:cubicBezTo>
                    <a:pt x="4012956" y="4818938"/>
                    <a:pt x="4012956" y="4934055"/>
                    <a:pt x="4016766" y="4934055"/>
                  </a:cubicBezTo>
                  <a:cubicBezTo>
                    <a:pt x="4016766" y="4899280"/>
                    <a:pt x="4016766" y="4880094"/>
                    <a:pt x="4015496" y="4870501"/>
                  </a:cubicBezTo>
                  <a:cubicBezTo>
                    <a:pt x="4016766" y="4856111"/>
                    <a:pt x="4015496" y="4814142"/>
                    <a:pt x="4018036" y="4827332"/>
                  </a:cubicBezTo>
                  <a:cubicBezTo>
                    <a:pt x="4018036" y="4882492"/>
                    <a:pt x="4019306" y="5052769"/>
                    <a:pt x="4015496" y="4967630"/>
                  </a:cubicBezTo>
                  <a:cubicBezTo>
                    <a:pt x="4018036" y="5133111"/>
                    <a:pt x="4012956" y="5184673"/>
                    <a:pt x="4015496" y="5332166"/>
                  </a:cubicBezTo>
                  <a:cubicBezTo>
                    <a:pt x="4009146" y="5359746"/>
                    <a:pt x="4014226" y="5560001"/>
                    <a:pt x="4010416" y="5548010"/>
                  </a:cubicBezTo>
                  <a:cubicBezTo>
                    <a:pt x="4011686" y="5587581"/>
                    <a:pt x="4011686" y="5647538"/>
                    <a:pt x="4009146" y="5688308"/>
                  </a:cubicBezTo>
                  <a:cubicBezTo>
                    <a:pt x="4007876" y="5595975"/>
                    <a:pt x="4009146" y="5531222"/>
                    <a:pt x="4006606" y="5474863"/>
                  </a:cubicBezTo>
                  <a:cubicBezTo>
                    <a:pt x="4006606" y="5510837"/>
                    <a:pt x="4006606" y="5540815"/>
                    <a:pt x="4005336" y="5550408"/>
                  </a:cubicBezTo>
                  <a:cubicBezTo>
                    <a:pt x="4007876" y="5597174"/>
                    <a:pt x="4007876" y="5645139"/>
                    <a:pt x="4005336" y="5689507"/>
                  </a:cubicBezTo>
                  <a:cubicBezTo>
                    <a:pt x="4007876" y="5687109"/>
                    <a:pt x="4005336" y="5732676"/>
                    <a:pt x="4005336" y="5743468"/>
                  </a:cubicBezTo>
                  <a:cubicBezTo>
                    <a:pt x="4007876" y="5756659"/>
                    <a:pt x="4005336" y="5708693"/>
                    <a:pt x="4007876" y="5721884"/>
                  </a:cubicBezTo>
                  <a:cubicBezTo>
                    <a:pt x="4009146" y="5791434"/>
                    <a:pt x="4007876" y="5877771"/>
                    <a:pt x="4006606" y="5947321"/>
                  </a:cubicBezTo>
                  <a:cubicBezTo>
                    <a:pt x="4006606" y="5926935"/>
                    <a:pt x="4006606" y="5911346"/>
                    <a:pt x="4005336" y="5905351"/>
                  </a:cubicBezTo>
                  <a:cubicBezTo>
                    <a:pt x="4006606" y="5965308"/>
                    <a:pt x="4002796" y="6032459"/>
                    <a:pt x="4006606" y="6044450"/>
                  </a:cubicBezTo>
                  <a:cubicBezTo>
                    <a:pt x="4006606" y="6021667"/>
                    <a:pt x="4005336" y="5973702"/>
                    <a:pt x="4006606" y="5968905"/>
                  </a:cubicBezTo>
                  <a:cubicBezTo>
                    <a:pt x="4007876" y="6045650"/>
                    <a:pt x="4006606" y="6102008"/>
                    <a:pt x="4005336" y="6151173"/>
                  </a:cubicBezTo>
                  <a:cubicBezTo>
                    <a:pt x="4005336" y="6136783"/>
                    <a:pt x="4005336" y="6073229"/>
                    <a:pt x="4004066" y="6108004"/>
                  </a:cubicBezTo>
                  <a:cubicBezTo>
                    <a:pt x="4004066" y="6158367"/>
                    <a:pt x="4005336" y="6172757"/>
                    <a:pt x="4005336" y="6203935"/>
                  </a:cubicBezTo>
                  <a:cubicBezTo>
                    <a:pt x="4000256" y="6313055"/>
                    <a:pt x="4002796" y="6390999"/>
                    <a:pt x="4000256" y="6504916"/>
                  </a:cubicBezTo>
                  <a:cubicBezTo>
                    <a:pt x="4002796" y="6519306"/>
                    <a:pt x="4001526" y="6584059"/>
                    <a:pt x="4002796" y="6633223"/>
                  </a:cubicBezTo>
                  <a:cubicBezTo>
                    <a:pt x="4001526" y="6633223"/>
                    <a:pt x="4001526" y="6639219"/>
                    <a:pt x="4000256" y="6644016"/>
                  </a:cubicBezTo>
                  <a:cubicBezTo>
                    <a:pt x="3998986" y="6647613"/>
                    <a:pt x="4000256" y="6602045"/>
                    <a:pt x="3997716" y="6612839"/>
                  </a:cubicBezTo>
                  <a:cubicBezTo>
                    <a:pt x="3997716" y="6656006"/>
                    <a:pt x="3998986" y="6753137"/>
                    <a:pt x="3996446" y="6816690"/>
                  </a:cubicBezTo>
                  <a:cubicBezTo>
                    <a:pt x="3997716" y="6843072"/>
                    <a:pt x="3998986" y="6972578"/>
                    <a:pt x="3995176" y="6988166"/>
                  </a:cubicBezTo>
                  <a:cubicBezTo>
                    <a:pt x="3995176" y="6913820"/>
                    <a:pt x="3993906" y="6847868"/>
                    <a:pt x="3995176" y="6805898"/>
                  </a:cubicBezTo>
                  <a:cubicBezTo>
                    <a:pt x="3992636" y="6795106"/>
                    <a:pt x="3996446" y="6585258"/>
                    <a:pt x="3992636" y="6603245"/>
                  </a:cubicBezTo>
                  <a:cubicBezTo>
                    <a:pt x="3993906" y="6593652"/>
                    <a:pt x="3995176" y="6586457"/>
                    <a:pt x="3995176" y="6560076"/>
                  </a:cubicBezTo>
                  <a:cubicBezTo>
                    <a:pt x="3993906" y="6544488"/>
                    <a:pt x="3992636" y="6512111"/>
                    <a:pt x="3991366" y="6485731"/>
                  </a:cubicBezTo>
                  <a:cubicBezTo>
                    <a:pt x="3996446" y="6489328"/>
                    <a:pt x="3988826" y="6422176"/>
                    <a:pt x="3993906" y="6410185"/>
                  </a:cubicBezTo>
                  <a:cubicBezTo>
                    <a:pt x="3993906" y="6375410"/>
                    <a:pt x="3992636" y="6388601"/>
                    <a:pt x="3991366" y="6368215"/>
                  </a:cubicBezTo>
                  <a:cubicBezTo>
                    <a:pt x="3991366" y="6339437"/>
                    <a:pt x="3993906" y="6326246"/>
                    <a:pt x="3993906" y="6292670"/>
                  </a:cubicBezTo>
                  <a:cubicBezTo>
                    <a:pt x="3988826" y="6050446"/>
                    <a:pt x="3993906" y="5772247"/>
                    <a:pt x="3992636" y="5531222"/>
                  </a:cubicBezTo>
                  <a:cubicBezTo>
                    <a:pt x="3992636" y="5585183"/>
                    <a:pt x="3992636" y="5653534"/>
                    <a:pt x="3990096" y="5682312"/>
                  </a:cubicBezTo>
                  <a:cubicBezTo>
                    <a:pt x="3990096" y="5663126"/>
                    <a:pt x="3992636" y="5628352"/>
                    <a:pt x="3990096" y="5617559"/>
                  </a:cubicBezTo>
                  <a:cubicBezTo>
                    <a:pt x="3990096" y="5636746"/>
                    <a:pt x="3990096" y="5671520"/>
                    <a:pt x="3988826" y="5682312"/>
                  </a:cubicBezTo>
                  <a:cubicBezTo>
                    <a:pt x="3987556" y="5624754"/>
                    <a:pt x="3991366" y="5585183"/>
                    <a:pt x="3990096" y="5563599"/>
                  </a:cubicBezTo>
                  <a:cubicBezTo>
                    <a:pt x="3990096" y="5622356"/>
                    <a:pt x="3987556" y="5567196"/>
                    <a:pt x="3987556" y="5564798"/>
                  </a:cubicBezTo>
                  <a:cubicBezTo>
                    <a:pt x="3986286" y="5586382"/>
                    <a:pt x="3988826" y="5617559"/>
                    <a:pt x="3985016" y="5651135"/>
                  </a:cubicBezTo>
                  <a:cubicBezTo>
                    <a:pt x="3986286" y="5653534"/>
                    <a:pt x="3986286" y="5639144"/>
                    <a:pt x="3987556" y="5640343"/>
                  </a:cubicBezTo>
                  <a:cubicBezTo>
                    <a:pt x="3987556" y="5661928"/>
                    <a:pt x="3986286" y="5661928"/>
                    <a:pt x="3985016" y="5683512"/>
                  </a:cubicBezTo>
                  <a:cubicBezTo>
                    <a:pt x="3992636" y="5831004"/>
                    <a:pt x="3986286" y="6064835"/>
                    <a:pt x="3990096" y="6239909"/>
                  </a:cubicBezTo>
                  <a:cubicBezTo>
                    <a:pt x="3986286" y="6249502"/>
                    <a:pt x="3988826" y="6286674"/>
                    <a:pt x="3990096" y="6283077"/>
                  </a:cubicBezTo>
                  <a:cubicBezTo>
                    <a:pt x="3988826" y="6331043"/>
                    <a:pt x="3987556" y="6339437"/>
                    <a:pt x="3986286" y="6358622"/>
                  </a:cubicBezTo>
                  <a:cubicBezTo>
                    <a:pt x="3991366" y="6401791"/>
                    <a:pt x="3986286" y="6533696"/>
                    <a:pt x="3988826" y="6593652"/>
                  </a:cubicBezTo>
                  <a:cubicBezTo>
                    <a:pt x="3985016" y="6659605"/>
                    <a:pt x="3990096" y="6809496"/>
                    <a:pt x="3988826" y="6882643"/>
                  </a:cubicBezTo>
                  <a:cubicBezTo>
                    <a:pt x="3988826" y="6874249"/>
                    <a:pt x="3988826" y="6870651"/>
                    <a:pt x="3990096" y="6871850"/>
                  </a:cubicBezTo>
                  <a:cubicBezTo>
                    <a:pt x="3990096" y="6910223"/>
                    <a:pt x="3991366" y="6933007"/>
                    <a:pt x="3990096" y="6958188"/>
                  </a:cubicBezTo>
                  <a:cubicBezTo>
                    <a:pt x="3988826" y="6933007"/>
                    <a:pt x="3991366" y="6937802"/>
                    <a:pt x="3990096" y="6904227"/>
                  </a:cubicBezTo>
                  <a:cubicBezTo>
                    <a:pt x="3985016" y="6982170"/>
                    <a:pt x="3988826" y="7104482"/>
                    <a:pt x="3987556" y="7216001"/>
                  </a:cubicBezTo>
                  <a:cubicBezTo>
                    <a:pt x="3988826" y="7232789"/>
                    <a:pt x="3988826" y="7257970"/>
                    <a:pt x="3990096" y="7279554"/>
                  </a:cubicBezTo>
                  <a:cubicBezTo>
                    <a:pt x="3988826" y="7299940"/>
                    <a:pt x="3988826" y="7359897"/>
                    <a:pt x="3988826" y="7409061"/>
                  </a:cubicBezTo>
                  <a:cubicBezTo>
                    <a:pt x="3991366" y="7416256"/>
                    <a:pt x="3992636" y="7434243"/>
                    <a:pt x="3991366" y="7483407"/>
                  </a:cubicBezTo>
                  <a:cubicBezTo>
                    <a:pt x="3996446" y="7427049"/>
                    <a:pt x="3995176" y="7326321"/>
                    <a:pt x="3993906" y="7257970"/>
                  </a:cubicBezTo>
                  <a:cubicBezTo>
                    <a:pt x="3996446" y="7295144"/>
                    <a:pt x="3996446" y="7235187"/>
                    <a:pt x="3998986" y="7278356"/>
                  </a:cubicBezTo>
                  <a:cubicBezTo>
                    <a:pt x="3995176" y="7307136"/>
                    <a:pt x="3997716" y="7452230"/>
                    <a:pt x="3997716" y="7510988"/>
                  </a:cubicBezTo>
                  <a:cubicBezTo>
                    <a:pt x="3997716" y="7494199"/>
                    <a:pt x="3997716" y="7479810"/>
                    <a:pt x="3998986" y="7482208"/>
                  </a:cubicBezTo>
                  <a:cubicBezTo>
                    <a:pt x="3998986" y="7514585"/>
                    <a:pt x="4001526" y="7573342"/>
                    <a:pt x="3998986" y="7599723"/>
                  </a:cubicBezTo>
                  <a:cubicBezTo>
                    <a:pt x="3998986" y="7545762"/>
                    <a:pt x="3996446" y="7558953"/>
                    <a:pt x="3998986" y="7524177"/>
                  </a:cubicBezTo>
                  <a:cubicBezTo>
                    <a:pt x="3996446" y="7544563"/>
                    <a:pt x="3995176" y="7570944"/>
                    <a:pt x="3993906" y="7610516"/>
                  </a:cubicBezTo>
                  <a:cubicBezTo>
                    <a:pt x="3996446" y="7617710"/>
                    <a:pt x="3995176" y="7573342"/>
                    <a:pt x="3997716" y="7587732"/>
                  </a:cubicBezTo>
                  <a:lnTo>
                    <a:pt x="3997716" y="7609316"/>
                  </a:lnTo>
                  <a:cubicBezTo>
                    <a:pt x="3996446" y="7623706"/>
                    <a:pt x="3997716" y="7726831"/>
                    <a:pt x="3993906" y="7695653"/>
                  </a:cubicBezTo>
                  <a:cubicBezTo>
                    <a:pt x="3995176" y="7773597"/>
                    <a:pt x="3995176" y="7893836"/>
                    <a:pt x="3991366" y="7926855"/>
                  </a:cubicBezTo>
                  <a:lnTo>
                    <a:pt x="3991366" y="7985276"/>
                  </a:lnTo>
                  <a:cubicBezTo>
                    <a:pt x="3991366" y="7995436"/>
                    <a:pt x="3992636" y="8005595"/>
                    <a:pt x="3992636" y="8015755"/>
                  </a:cubicBezTo>
                  <a:cubicBezTo>
                    <a:pt x="3992636" y="8036076"/>
                    <a:pt x="3993906" y="8056395"/>
                    <a:pt x="3993906" y="8076716"/>
                  </a:cubicBezTo>
                  <a:lnTo>
                    <a:pt x="3955806" y="8076716"/>
                  </a:lnTo>
                  <a:cubicBezTo>
                    <a:pt x="3954536" y="8075445"/>
                    <a:pt x="3955806" y="8074176"/>
                    <a:pt x="3949456" y="8074176"/>
                  </a:cubicBezTo>
                  <a:cubicBezTo>
                    <a:pt x="3946916" y="8075445"/>
                    <a:pt x="3934216" y="8075445"/>
                    <a:pt x="3927866" y="8076716"/>
                  </a:cubicBezTo>
                  <a:cubicBezTo>
                    <a:pt x="3925326" y="8074176"/>
                    <a:pt x="3915166" y="8076716"/>
                    <a:pt x="3913896" y="8075445"/>
                  </a:cubicBezTo>
                  <a:cubicBezTo>
                    <a:pt x="3920246" y="8075445"/>
                    <a:pt x="3918976" y="8074176"/>
                    <a:pt x="3922786" y="8072905"/>
                  </a:cubicBezTo>
                  <a:lnTo>
                    <a:pt x="3899926" y="8072905"/>
                  </a:lnTo>
                  <a:cubicBezTo>
                    <a:pt x="3897386" y="8075445"/>
                    <a:pt x="3915166" y="8074176"/>
                    <a:pt x="3910086" y="8076716"/>
                  </a:cubicBezTo>
                  <a:lnTo>
                    <a:pt x="3897386" y="8076716"/>
                  </a:lnTo>
                  <a:cubicBezTo>
                    <a:pt x="3897386" y="8076716"/>
                    <a:pt x="3893576" y="8077986"/>
                    <a:pt x="3880876" y="8077986"/>
                  </a:cubicBezTo>
                  <a:cubicBezTo>
                    <a:pt x="3859286" y="8076716"/>
                    <a:pt x="3832616" y="8076716"/>
                    <a:pt x="3800866" y="8077986"/>
                  </a:cubicBezTo>
                  <a:cubicBezTo>
                    <a:pt x="3767846" y="8077986"/>
                    <a:pt x="3729746" y="8079255"/>
                    <a:pt x="3687836" y="8077986"/>
                  </a:cubicBezTo>
                  <a:cubicBezTo>
                    <a:pt x="3691646" y="8076716"/>
                    <a:pt x="3703076" y="8076716"/>
                    <a:pt x="3697996" y="8075445"/>
                  </a:cubicBezTo>
                  <a:cubicBezTo>
                    <a:pt x="3661269" y="8075445"/>
                    <a:pt x="3662792" y="8077986"/>
                    <a:pt x="3639188" y="8079255"/>
                  </a:cubicBezTo>
                  <a:lnTo>
                    <a:pt x="3641472" y="8079255"/>
                  </a:lnTo>
                  <a:cubicBezTo>
                    <a:pt x="3606447" y="8081795"/>
                    <a:pt x="3544011" y="8077986"/>
                    <a:pt x="3520407" y="8077986"/>
                  </a:cubicBezTo>
                  <a:cubicBezTo>
                    <a:pt x="3526499" y="8077986"/>
                    <a:pt x="3531067" y="8079255"/>
                    <a:pt x="3523453" y="8079255"/>
                  </a:cubicBezTo>
                  <a:cubicBezTo>
                    <a:pt x="3413048" y="8077986"/>
                    <a:pt x="3319394" y="8079255"/>
                    <a:pt x="3217364" y="8079255"/>
                  </a:cubicBezTo>
                  <a:cubicBezTo>
                    <a:pt x="3216602" y="8077986"/>
                    <a:pt x="3227262" y="8077986"/>
                    <a:pt x="3217364" y="8077986"/>
                  </a:cubicBezTo>
                  <a:cubicBezTo>
                    <a:pt x="3170918" y="8079255"/>
                    <a:pt x="2936402" y="8086876"/>
                    <a:pt x="2979041" y="8077986"/>
                  </a:cubicBezTo>
                  <a:cubicBezTo>
                    <a:pt x="2973711" y="8077986"/>
                    <a:pt x="2965336" y="8077986"/>
                    <a:pt x="2965336" y="8076716"/>
                  </a:cubicBezTo>
                  <a:lnTo>
                    <a:pt x="2985894" y="8076716"/>
                  </a:lnTo>
                  <a:cubicBezTo>
                    <a:pt x="2964574" y="8075445"/>
                    <a:pt x="2925742" y="8077986"/>
                    <a:pt x="2897570" y="8077986"/>
                  </a:cubicBezTo>
                  <a:cubicBezTo>
                    <a:pt x="2890717" y="8076716"/>
                    <a:pt x="2886149" y="8075445"/>
                    <a:pt x="2877012" y="8075445"/>
                  </a:cubicBezTo>
                  <a:cubicBezTo>
                    <a:pt x="2827520" y="8080526"/>
                    <a:pt x="2791733" y="8072905"/>
                    <a:pt x="2740718" y="8075445"/>
                  </a:cubicBezTo>
                  <a:cubicBezTo>
                    <a:pt x="2738434" y="8074176"/>
                    <a:pt x="2767368" y="8075445"/>
                    <a:pt x="2760515" y="8072905"/>
                  </a:cubicBezTo>
                  <a:cubicBezTo>
                    <a:pt x="2691226" y="8077986"/>
                    <a:pt x="2573207" y="8074176"/>
                    <a:pt x="2474985" y="8075445"/>
                  </a:cubicBezTo>
                  <a:cubicBezTo>
                    <a:pt x="2472701" y="8074176"/>
                    <a:pt x="2513056" y="8075445"/>
                    <a:pt x="2501634" y="8072905"/>
                  </a:cubicBezTo>
                  <a:cubicBezTo>
                    <a:pt x="2430823" y="8075445"/>
                    <a:pt x="2297575" y="8072905"/>
                    <a:pt x="2209251" y="8075445"/>
                  </a:cubicBezTo>
                  <a:cubicBezTo>
                    <a:pt x="2229809" y="8072905"/>
                    <a:pt x="2184124" y="8074176"/>
                    <a:pt x="2181840" y="8072905"/>
                  </a:cubicBezTo>
                  <a:cubicBezTo>
                    <a:pt x="2241230" y="8067826"/>
                    <a:pt x="2305189" y="8072905"/>
                    <a:pt x="2385138" y="8069095"/>
                  </a:cubicBezTo>
                  <a:cubicBezTo>
                    <a:pt x="2381331" y="8067826"/>
                    <a:pt x="2392752" y="8065286"/>
                    <a:pt x="2377524" y="8065286"/>
                  </a:cubicBezTo>
                  <a:cubicBezTo>
                    <a:pt x="2356204" y="8071636"/>
                    <a:pt x="2271687" y="8067826"/>
                    <a:pt x="2215342" y="8070366"/>
                  </a:cubicBezTo>
                  <a:cubicBezTo>
                    <a:pt x="2212297" y="8069095"/>
                    <a:pt x="2194023" y="8070366"/>
                    <a:pt x="2201637" y="8067826"/>
                  </a:cubicBezTo>
                  <a:cubicBezTo>
                    <a:pt x="2149099" y="8071636"/>
                    <a:pt x="2044785" y="8070366"/>
                    <a:pt x="1963314" y="8069095"/>
                  </a:cubicBezTo>
                  <a:cubicBezTo>
                    <a:pt x="1943517" y="8071636"/>
                    <a:pt x="1896309" y="8069095"/>
                    <a:pt x="1861284" y="8070366"/>
                  </a:cubicBezTo>
                  <a:cubicBezTo>
                    <a:pt x="1875751" y="8069095"/>
                    <a:pt x="1871183" y="8066555"/>
                    <a:pt x="1894787" y="8066555"/>
                  </a:cubicBezTo>
                  <a:cubicBezTo>
                    <a:pt x="1903162" y="8067826"/>
                    <a:pt x="1874229" y="8069095"/>
                    <a:pt x="1901639" y="8069095"/>
                  </a:cubicBezTo>
                  <a:cubicBezTo>
                    <a:pt x="1910015" y="8064016"/>
                    <a:pt x="1998339" y="8067826"/>
                    <a:pt x="2016613" y="8065286"/>
                  </a:cubicBezTo>
                  <a:cubicBezTo>
                    <a:pt x="1999100" y="8065286"/>
                    <a:pt x="2025750" y="8064016"/>
                    <a:pt x="2015852" y="8062745"/>
                  </a:cubicBezTo>
                  <a:cubicBezTo>
                    <a:pt x="1986918" y="8065286"/>
                    <a:pt x="1960269" y="8062745"/>
                    <a:pt x="1934380" y="8065286"/>
                  </a:cubicBezTo>
                  <a:cubicBezTo>
                    <a:pt x="1919152" y="8062745"/>
                    <a:pt x="1866614" y="8061476"/>
                    <a:pt x="1890218" y="8065286"/>
                  </a:cubicBezTo>
                  <a:cubicBezTo>
                    <a:pt x="1865092" y="8062745"/>
                    <a:pt x="1814077" y="8065286"/>
                    <a:pt x="1790473" y="8061476"/>
                  </a:cubicBezTo>
                  <a:cubicBezTo>
                    <a:pt x="1864330" y="8061476"/>
                    <a:pt x="1890980" y="8058936"/>
                    <a:pt x="1946563" y="8058936"/>
                  </a:cubicBezTo>
                  <a:cubicBezTo>
                    <a:pt x="1914584" y="8056395"/>
                    <a:pt x="1896309" y="8057666"/>
                    <a:pt x="1864330" y="8057666"/>
                  </a:cubicBezTo>
                  <a:cubicBezTo>
                    <a:pt x="1863569" y="8056395"/>
                    <a:pt x="1867376" y="8056395"/>
                    <a:pt x="1871183" y="8055126"/>
                  </a:cubicBezTo>
                  <a:cubicBezTo>
                    <a:pt x="1772199" y="8055126"/>
                    <a:pt x="1706717" y="8055126"/>
                    <a:pt x="1632099" y="8051316"/>
                  </a:cubicBezTo>
                  <a:cubicBezTo>
                    <a:pt x="1631337" y="8052586"/>
                    <a:pt x="1633621" y="8053855"/>
                    <a:pt x="1625246" y="8053855"/>
                  </a:cubicBezTo>
                  <a:cubicBezTo>
                    <a:pt x="1581084" y="8051316"/>
                    <a:pt x="1500374" y="8052586"/>
                    <a:pt x="1454689" y="8052586"/>
                  </a:cubicBezTo>
                  <a:cubicBezTo>
                    <a:pt x="1463065" y="8052586"/>
                    <a:pt x="1470679" y="8052586"/>
                    <a:pt x="1468394" y="8053855"/>
                  </a:cubicBezTo>
                  <a:cubicBezTo>
                    <a:pt x="1438699" y="8053855"/>
                    <a:pt x="1402913" y="8055126"/>
                    <a:pt x="1399867" y="8052586"/>
                  </a:cubicBezTo>
                  <a:cubicBezTo>
                    <a:pt x="1384639" y="8052586"/>
                    <a:pt x="1393776" y="8055126"/>
                    <a:pt x="1373218" y="8055126"/>
                  </a:cubicBezTo>
                  <a:cubicBezTo>
                    <a:pt x="1352659" y="8053855"/>
                    <a:pt x="1342761" y="8051316"/>
                    <a:pt x="1319157" y="8050045"/>
                  </a:cubicBezTo>
                  <a:cubicBezTo>
                    <a:pt x="1335147" y="8052586"/>
                    <a:pt x="1227026" y="8053855"/>
                    <a:pt x="1256721" y="8048776"/>
                  </a:cubicBezTo>
                  <a:cubicBezTo>
                    <a:pt x="1214082" y="8048776"/>
                    <a:pt x="1191239" y="8050045"/>
                    <a:pt x="1160783" y="8046236"/>
                  </a:cubicBezTo>
                  <a:cubicBezTo>
                    <a:pt x="1148600" y="8047505"/>
                    <a:pt x="1137940" y="8048776"/>
                    <a:pt x="1120428" y="8050045"/>
                  </a:cubicBezTo>
                  <a:cubicBezTo>
                    <a:pt x="1125758" y="8056395"/>
                    <a:pt x="1111291" y="8057666"/>
                    <a:pt x="1115859" y="8062745"/>
                  </a:cubicBezTo>
                  <a:cubicBezTo>
                    <a:pt x="1151646" y="8061476"/>
                    <a:pt x="1178295" y="8060205"/>
                    <a:pt x="1191239" y="8065286"/>
                  </a:cubicBezTo>
                  <a:cubicBezTo>
                    <a:pt x="1198854" y="8062745"/>
                    <a:pt x="1252914" y="8062745"/>
                    <a:pt x="1265858" y="8065286"/>
                  </a:cubicBezTo>
                  <a:cubicBezTo>
                    <a:pt x="1311543" y="8061476"/>
                    <a:pt x="1376263" y="8066555"/>
                    <a:pt x="1449359" y="8065286"/>
                  </a:cubicBezTo>
                  <a:cubicBezTo>
                    <a:pt x="1446313" y="8069095"/>
                    <a:pt x="1472202" y="8066555"/>
                    <a:pt x="1483623" y="8069095"/>
                  </a:cubicBezTo>
                  <a:cubicBezTo>
                    <a:pt x="1459258" y="8069095"/>
                    <a:pt x="1437938" y="8070366"/>
                    <a:pt x="1415857" y="8070366"/>
                  </a:cubicBezTo>
                  <a:cubicBezTo>
                    <a:pt x="1424994" y="8067826"/>
                    <a:pt x="1414334" y="8067826"/>
                    <a:pt x="1401390" y="8066555"/>
                  </a:cubicBezTo>
                  <a:cubicBezTo>
                    <a:pt x="1392253" y="8069095"/>
                    <a:pt x="1357228" y="8067826"/>
                    <a:pt x="1347330" y="8066555"/>
                  </a:cubicBezTo>
                  <a:cubicBezTo>
                    <a:pt x="1339715" y="8069095"/>
                    <a:pt x="1376263" y="8067826"/>
                    <a:pt x="1381593" y="8069095"/>
                  </a:cubicBezTo>
                  <a:cubicBezTo>
                    <a:pt x="1355705" y="8070366"/>
                    <a:pt x="1323726" y="8070366"/>
                    <a:pt x="1300122" y="8071636"/>
                  </a:cubicBezTo>
                  <a:cubicBezTo>
                    <a:pt x="1286416" y="8067826"/>
                    <a:pt x="1236163" y="8067826"/>
                    <a:pt x="1204945" y="8070366"/>
                  </a:cubicBezTo>
                  <a:cubicBezTo>
                    <a:pt x="1191239" y="8069095"/>
                    <a:pt x="1191239" y="8067826"/>
                    <a:pt x="1204184" y="8066555"/>
                  </a:cubicBezTo>
                  <a:cubicBezTo>
                    <a:pt x="1141748" y="8069095"/>
                    <a:pt x="1064083" y="8069095"/>
                    <a:pt x="1019921" y="8066555"/>
                  </a:cubicBezTo>
                  <a:cubicBezTo>
                    <a:pt x="1002409" y="8071636"/>
                    <a:pt x="946825" y="8065286"/>
                    <a:pt x="924744" y="8066555"/>
                  </a:cubicBezTo>
                  <a:cubicBezTo>
                    <a:pt x="934643" y="8066555"/>
                    <a:pt x="941496" y="8067826"/>
                    <a:pt x="945303" y="8069095"/>
                  </a:cubicBezTo>
                  <a:cubicBezTo>
                    <a:pt x="923983" y="8069095"/>
                    <a:pt x="925506" y="8070366"/>
                    <a:pt x="904948" y="8070366"/>
                  </a:cubicBezTo>
                  <a:cubicBezTo>
                    <a:pt x="905709" y="8067826"/>
                    <a:pt x="879059" y="8067826"/>
                    <a:pt x="863831" y="8066555"/>
                  </a:cubicBezTo>
                  <a:cubicBezTo>
                    <a:pt x="857740" y="8067826"/>
                    <a:pt x="884389" y="8069095"/>
                    <a:pt x="864593" y="8069095"/>
                  </a:cubicBezTo>
                  <a:cubicBezTo>
                    <a:pt x="806725" y="8069095"/>
                    <a:pt x="785405" y="8067826"/>
                    <a:pt x="742005" y="8070366"/>
                  </a:cubicBezTo>
                  <a:cubicBezTo>
                    <a:pt x="735913" y="8067826"/>
                    <a:pt x="741243" y="8066555"/>
                    <a:pt x="700127" y="8066555"/>
                  </a:cubicBezTo>
                  <a:cubicBezTo>
                    <a:pt x="700888" y="8067826"/>
                    <a:pt x="699366" y="8069095"/>
                    <a:pt x="694036" y="8069095"/>
                  </a:cubicBezTo>
                  <a:cubicBezTo>
                    <a:pt x="672716" y="8069095"/>
                    <a:pt x="652919" y="8067826"/>
                    <a:pt x="633122" y="8070366"/>
                  </a:cubicBezTo>
                  <a:cubicBezTo>
                    <a:pt x="624747" y="8067826"/>
                    <a:pt x="659011" y="8066555"/>
                    <a:pt x="680330" y="8066555"/>
                  </a:cubicBezTo>
                  <a:cubicBezTo>
                    <a:pt x="636168" y="8066555"/>
                    <a:pt x="608330" y="8058936"/>
                    <a:pt x="579120" y="8064016"/>
                  </a:cubicBezTo>
                  <a:lnTo>
                    <a:pt x="561340" y="8064016"/>
                  </a:lnTo>
                  <a:cubicBezTo>
                    <a:pt x="513080" y="8062745"/>
                    <a:pt x="469900" y="8062745"/>
                    <a:pt x="426720" y="8061476"/>
                  </a:cubicBezTo>
                  <a:lnTo>
                    <a:pt x="407670" y="8061476"/>
                  </a:lnTo>
                  <a:cubicBezTo>
                    <a:pt x="403860" y="8061476"/>
                    <a:pt x="400050" y="8061476"/>
                    <a:pt x="394970" y="8060205"/>
                  </a:cubicBezTo>
                  <a:cubicBezTo>
                    <a:pt x="387350" y="8060205"/>
                    <a:pt x="378460" y="8058936"/>
                    <a:pt x="369570" y="8058936"/>
                  </a:cubicBezTo>
                  <a:cubicBezTo>
                    <a:pt x="370840" y="8057666"/>
                    <a:pt x="375920" y="8057666"/>
                    <a:pt x="377190" y="8056395"/>
                  </a:cubicBezTo>
                  <a:cubicBezTo>
                    <a:pt x="359410" y="8055126"/>
                    <a:pt x="345440" y="8060205"/>
                    <a:pt x="346710" y="8056395"/>
                  </a:cubicBezTo>
                  <a:cubicBezTo>
                    <a:pt x="363220" y="8056395"/>
                    <a:pt x="383540" y="8056395"/>
                    <a:pt x="392430" y="8055126"/>
                  </a:cubicBezTo>
                  <a:cubicBezTo>
                    <a:pt x="386080" y="8055126"/>
                    <a:pt x="381000" y="8055126"/>
                    <a:pt x="379730" y="8053855"/>
                  </a:cubicBezTo>
                  <a:cubicBezTo>
                    <a:pt x="393700" y="8055126"/>
                    <a:pt x="383540" y="8051316"/>
                    <a:pt x="410210" y="8052586"/>
                  </a:cubicBezTo>
                  <a:cubicBezTo>
                    <a:pt x="408940" y="8051316"/>
                    <a:pt x="411480" y="8050045"/>
                    <a:pt x="414020" y="8050045"/>
                  </a:cubicBezTo>
                  <a:lnTo>
                    <a:pt x="420370" y="8050045"/>
                  </a:lnTo>
                  <a:cubicBezTo>
                    <a:pt x="424180" y="8050045"/>
                    <a:pt x="426720" y="8050045"/>
                    <a:pt x="426720" y="8048776"/>
                  </a:cubicBezTo>
                  <a:lnTo>
                    <a:pt x="405130" y="8048776"/>
                  </a:lnTo>
                  <a:cubicBezTo>
                    <a:pt x="400050" y="8048776"/>
                    <a:pt x="396240" y="8047505"/>
                    <a:pt x="394970" y="8047505"/>
                  </a:cubicBezTo>
                  <a:cubicBezTo>
                    <a:pt x="401320" y="8047505"/>
                    <a:pt x="406400" y="8046236"/>
                    <a:pt x="410210" y="8046236"/>
                  </a:cubicBezTo>
                  <a:lnTo>
                    <a:pt x="444500" y="8046236"/>
                  </a:lnTo>
                  <a:cubicBezTo>
                    <a:pt x="474980" y="8046236"/>
                    <a:pt x="501650" y="8047505"/>
                    <a:pt x="527050" y="8048776"/>
                  </a:cubicBezTo>
                  <a:cubicBezTo>
                    <a:pt x="510540" y="8048776"/>
                    <a:pt x="468630" y="8047505"/>
                    <a:pt x="469900" y="8050045"/>
                  </a:cubicBezTo>
                  <a:cubicBezTo>
                    <a:pt x="532130" y="8050045"/>
                    <a:pt x="430530" y="8052586"/>
                    <a:pt x="492760" y="8052586"/>
                  </a:cubicBezTo>
                  <a:cubicBezTo>
                    <a:pt x="513080" y="8051316"/>
                    <a:pt x="535940" y="8050045"/>
                    <a:pt x="558800" y="8050045"/>
                  </a:cubicBezTo>
                  <a:lnTo>
                    <a:pt x="558800" y="8041155"/>
                  </a:lnTo>
                  <a:cubicBezTo>
                    <a:pt x="500380" y="8039886"/>
                    <a:pt x="443230" y="8039886"/>
                    <a:pt x="412750" y="8038616"/>
                  </a:cubicBezTo>
                  <a:lnTo>
                    <a:pt x="416560" y="8038616"/>
                  </a:lnTo>
                  <a:cubicBezTo>
                    <a:pt x="417830" y="8038616"/>
                    <a:pt x="417830" y="8038616"/>
                    <a:pt x="416560" y="8038616"/>
                  </a:cubicBezTo>
                  <a:lnTo>
                    <a:pt x="401320" y="8038616"/>
                  </a:lnTo>
                  <a:cubicBezTo>
                    <a:pt x="397510" y="8039886"/>
                    <a:pt x="411480" y="8041155"/>
                    <a:pt x="403860" y="8041155"/>
                  </a:cubicBezTo>
                  <a:cubicBezTo>
                    <a:pt x="401320" y="8038616"/>
                    <a:pt x="383540" y="8041155"/>
                    <a:pt x="381000" y="8039886"/>
                  </a:cubicBezTo>
                  <a:cubicBezTo>
                    <a:pt x="378460" y="8037345"/>
                    <a:pt x="389890" y="8039886"/>
                    <a:pt x="389890" y="8037345"/>
                  </a:cubicBezTo>
                  <a:cubicBezTo>
                    <a:pt x="381000" y="8036076"/>
                    <a:pt x="372110" y="8034805"/>
                    <a:pt x="361950" y="8034805"/>
                  </a:cubicBezTo>
                  <a:lnTo>
                    <a:pt x="361950" y="8030995"/>
                  </a:lnTo>
                  <a:lnTo>
                    <a:pt x="361950" y="8033536"/>
                  </a:lnTo>
                  <a:cubicBezTo>
                    <a:pt x="374650" y="8032266"/>
                    <a:pt x="388620" y="8033536"/>
                    <a:pt x="405130" y="8033536"/>
                  </a:cubicBezTo>
                  <a:lnTo>
                    <a:pt x="496570" y="8033536"/>
                  </a:lnTo>
                  <a:cubicBezTo>
                    <a:pt x="516890" y="8033536"/>
                    <a:pt x="537210" y="8033536"/>
                    <a:pt x="557530" y="8032266"/>
                  </a:cubicBezTo>
                  <a:lnTo>
                    <a:pt x="557530" y="8030995"/>
                  </a:lnTo>
                  <a:lnTo>
                    <a:pt x="543560" y="8030995"/>
                  </a:lnTo>
                  <a:cubicBezTo>
                    <a:pt x="534670" y="8027186"/>
                    <a:pt x="504190" y="8030995"/>
                    <a:pt x="474980" y="8029726"/>
                  </a:cubicBezTo>
                  <a:cubicBezTo>
                    <a:pt x="488950" y="8027186"/>
                    <a:pt x="523240" y="8027186"/>
                    <a:pt x="558800" y="8027186"/>
                  </a:cubicBezTo>
                  <a:lnTo>
                    <a:pt x="558800" y="8020836"/>
                  </a:lnTo>
                  <a:cubicBezTo>
                    <a:pt x="527050" y="8020836"/>
                    <a:pt x="509270" y="8022105"/>
                    <a:pt x="485140" y="8022105"/>
                  </a:cubicBezTo>
                  <a:cubicBezTo>
                    <a:pt x="473710" y="8022105"/>
                    <a:pt x="461010" y="8022105"/>
                    <a:pt x="448310" y="8020836"/>
                  </a:cubicBezTo>
                  <a:lnTo>
                    <a:pt x="400050" y="8020836"/>
                  </a:lnTo>
                  <a:cubicBezTo>
                    <a:pt x="391160" y="8022105"/>
                    <a:pt x="381000" y="8022105"/>
                    <a:pt x="372110" y="8023376"/>
                  </a:cubicBezTo>
                  <a:cubicBezTo>
                    <a:pt x="370840" y="8014486"/>
                    <a:pt x="370840" y="8004326"/>
                    <a:pt x="372110" y="7996705"/>
                  </a:cubicBezTo>
                  <a:cubicBezTo>
                    <a:pt x="369570" y="7992895"/>
                    <a:pt x="372110" y="7982736"/>
                    <a:pt x="369570" y="7982736"/>
                  </a:cubicBezTo>
                  <a:lnTo>
                    <a:pt x="369570" y="7980195"/>
                  </a:lnTo>
                  <a:lnTo>
                    <a:pt x="369570" y="7907806"/>
                  </a:lnTo>
                  <a:cubicBezTo>
                    <a:pt x="368300" y="7915426"/>
                    <a:pt x="369570" y="7961146"/>
                    <a:pt x="368300" y="7964956"/>
                  </a:cubicBezTo>
                  <a:cubicBezTo>
                    <a:pt x="367030" y="7962416"/>
                    <a:pt x="367030" y="7952256"/>
                    <a:pt x="367030" y="7942096"/>
                  </a:cubicBezTo>
                  <a:cubicBezTo>
                    <a:pt x="368300" y="7911616"/>
                    <a:pt x="368300" y="7906536"/>
                    <a:pt x="367030" y="7873516"/>
                  </a:cubicBezTo>
                  <a:cubicBezTo>
                    <a:pt x="367030" y="7862086"/>
                    <a:pt x="368300" y="7850656"/>
                    <a:pt x="369570" y="7839226"/>
                  </a:cubicBezTo>
                  <a:cubicBezTo>
                    <a:pt x="369570" y="7771200"/>
                    <a:pt x="368300" y="7742420"/>
                    <a:pt x="368300" y="7677667"/>
                  </a:cubicBezTo>
                  <a:cubicBezTo>
                    <a:pt x="369570" y="7676467"/>
                    <a:pt x="369570" y="7682463"/>
                    <a:pt x="370840" y="7687260"/>
                  </a:cubicBezTo>
                  <a:cubicBezTo>
                    <a:pt x="369570" y="7658481"/>
                    <a:pt x="369570" y="7633299"/>
                    <a:pt x="370840" y="7611715"/>
                  </a:cubicBezTo>
                  <a:cubicBezTo>
                    <a:pt x="372110" y="7642892"/>
                    <a:pt x="373380" y="7665676"/>
                    <a:pt x="374650" y="7686061"/>
                  </a:cubicBezTo>
                  <a:cubicBezTo>
                    <a:pt x="373380" y="7639294"/>
                    <a:pt x="374650" y="7563749"/>
                    <a:pt x="370840" y="7548161"/>
                  </a:cubicBezTo>
                  <a:cubicBezTo>
                    <a:pt x="370840" y="7567347"/>
                    <a:pt x="373380" y="7592528"/>
                    <a:pt x="370840" y="7602122"/>
                  </a:cubicBezTo>
                  <a:cubicBezTo>
                    <a:pt x="370840" y="7569745"/>
                    <a:pt x="369570" y="7540966"/>
                    <a:pt x="368300" y="7516983"/>
                  </a:cubicBezTo>
                  <a:cubicBezTo>
                    <a:pt x="369570" y="7518182"/>
                    <a:pt x="369570" y="7506192"/>
                    <a:pt x="369570" y="7484606"/>
                  </a:cubicBezTo>
                  <a:cubicBezTo>
                    <a:pt x="370840" y="7507390"/>
                    <a:pt x="373380" y="7471416"/>
                    <a:pt x="374650" y="7451031"/>
                  </a:cubicBezTo>
                  <a:cubicBezTo>
                    <a:pt x="372110" y="7445036"/>
                    <a:pt x="372110" y="7475014"/>
                    <a:pt x="369570" y="7473815"/>
                  </a:cubicBezTo>
                  <a:cubicBezTo>
                    <a:pt x="369570" y="7423451"/>
                    <a:pt x="368300" y="7463022"/>
                    <a:pt x="368300" y="7441438"/>
                  </a:cubicBezTo>
                  <a:cubicBezTo>
                    <a:pt x="368300" y="7386278"/>
                    <a:pt x="370840" y="7380283"/>
                    <a:pt x="370840" y="7333516"/>
                  </a:cubicBezTo>
                  <a:cubicBezTo>
                    <a:pt x="373380" y="7345508"/>
                    <a:pt x="373380" y="7388676"/>
                    <a:pt x="374650" y="7407863"/>
                  </a:cubicBezTo>
                  <a:cubicBezTo>
                    <a:pt x="374650" y="7347906"/>
                    <a:pt x="372110" y="7341910"/>
                    <a:pt x="372110" y="7290348"/>
                  </a:cubicBezTo>
                  <a:cubicBezTo>
                    <a:pt x="373380" y="7291547"/>
                    <a:pt x="374650" y="7310732"/>
                    <a:pt x="374650" y="7278357"/>
                  </a:cubicBezTo>
                  <a:cubicBezTo>
                    <a:pt x="370840" y="7211205"/>
                    <a:pt x="372110" y="7074504"/>
                    <a:pt x="370840" y="6989366"/>
                  </a:cubicBezTo>
                  <a:cubicBezTo>
                    <a:pt x="369570" y="7003756"/>
                    <a:pt x="372110" y="7021742"/>
                    <a:pt x="370840" y="7032535"/>
                  </a:cubicBezTo>
                  <a:cubicBezTo>
                    <a:pt x="369570" y="7030136"/>
                    <a:pt x="369570" y="7009751"/>
                    <a:pt x="369570" y="7000158"/>
                  </a:cubicBezTo>
                  <a:cubicBezTo>
                    <a:pt x="370840" y="6994163"/>
                    <a:pt x="370840" y="6958189"/>
                    <a:pt x="373380" y="6966583"/>
                  </a:cubicBezTo>
                  <a:cubicBezTo>
                    <a:pt x="370840" y="6906626"/>
                    <a:pt x="373380" y="6840673"/>
                    <a:pt x="372110" y="6762730"/>
                  </a:cubicBezTo>
                  <a:cubicBezTo>
                    <a:pt x="373380" y="6753137"/>
                    <a:pt x="377190" y="6735150"/>
                    <a:pt x="374650" y="6708769"/>
                  </a:cubicBezTo>
                  <a:cubicBezTo>
                    <a:pt x="374650" y="6721960"/>
                    <a:pt x="374650" y="6733951"/>
                    <a:pt x="373380" y="6730354"/>
                  </a:cubicBezTo>
                  <a:cubicBezTo>
                    <a:pt x="372110" y="6684787"/>
                    <a:pt x="372110" y="6653609"/>
                    <a:pt x="372110" y="6580462"/>
                  </a:cubicBezTo>
                  <a:cubicBezTo>
                    <a:pt x="377190" y="6572068"/>
                    <a:pt x="375920" y="6484532"/>
                    <a:pt x="378460" y="6438965"/>
                  </a:cubicBezTo>
                  <a:cubicBezTo>
                    <a:pt x="377190" y="6414982"/>
                    <a:pt x="377190" y="6453354"/>
                    <a:pt x="375920" y="6428172"/>
                  </a:cubicBezTo>
                  <a:cubicBezTo>
                    <a:pt x="379730" y="6317852"/>
                    <a:pt x="378460" y="6250701"/>
                    <a:pt x="379730" y="6105606"/>
                  </a:cubicBezTo>
                  <a:cubicBezTo>
                    <a:pt x="381000" y="6171558"/>
                    <a:pt x="381000" y="6055243"/>
                    <a:pt x="382270" y="6076827"/>
                  </a:cubicBezTo>
                  <a:cubicBezTo>
                    <a:pt x="381000" y="6033658"/>
                    <a:pt x="379730" y="5965308"/>
                    <a:pt x="381000" y="5931732"/>
                  </a:cubicBezTo>
                  <a:cubicBezTo>
                    <a:pt x="379730" y="5938927"/>
                    <a:pt x="378460" y="5936529"/>
                    <a:pt x="378460" y="5923338"/>
                  </a:cubicBezTo>
                  <a:cubicBezTo>
                    <a:pt x="379730" y="5901754"/>
                    <a:pt x="381000" y="5919741"/>
                    <a:pt x="379730" y="5880169"/>
                  </a:cubicBezTo>
                  <a:cubicBezTo>
                    <a:pt x="382270" y="5886165"/>
                    <a:pt x="383540" y="5875373"/>
                    <a:pt x="383540" y="5846594"/>
                  </a:cubicBezTo>
                  <a:cubicBezTo>
                    <a:pt x="383540" y="5832204"/>
                    <a:pt x="381000" y="5845395"/>
                    <a:pt x="381000" y="5826209"/>
                  </a:cubicBezTo>
                  <a:cubicBezTo>
                    <a:pt x="381000" y="5792633"/>
                    <a:pt x="382270" y="5784239"/>
                    <a:pt x="382270" y="5761456"/>
                  </a:cubicBezTo>
                  <a:cubicBezTo>
                    <a:pt x="382270" y="5777045"/>
                    <a:pt x="383540" y="5787837"/>
                    <a:pt x="384810" y="5792633"/>
                  </a:cubicBezTo>
                  <a:cubicBezTo>
                    <a:pt x="384810" y="5756659"/>
                    <a:pt x="386080" y="5774646"/>
                    <a:pt x="387350" y="5781841"/>
                  </a:cubicBezTo>
                  <a:cubicBezTo>
                    <a:pt x="387350" y="5748265"/>
                    <a:pt x="388620" y="5715889"/>
                    <a:pt x="389890" y="5695503"/>
                  </a:cubicBezTo>
                  <a:cubicBezTo>
                    <a:pt x="386080" y="5696703"/>
                    <a:pt x="384810" y="5724282"/>
                    <a:pt x="382270" y="5696703"/>
                  </a:cubicBezTo>
                  <a:cubicBezTo>
                    <a:pt x="382270" y="5730278"/>
                    <a:pt x="379730" y="5726681"/>
                    <a:pt x="377190" y="5741070"/>
                  </a:cubicBezTo>
                  <a:cubicBezTo>
                    <a:pt x="377190" y="5582785"/>
                    <a:pt x="379730" y="5372937"/>
                    <a:pt x="384810" y="5235037"/>
                  </a:cubicBezTo>
                  <a:cubicBezTo>
                    <a:pt x="387350" y="5255423"/>
                    <a:pt x="388620" y="5254223"/>
                    <a:pt x="391160" y="5223046"/>
                  </a:cubicBezTo>
                  <a:cubicBezTo>
                    <a:pt x="378460" y="5161890"/>
                    <a:pt x="392430" y="4953241"/>
                    <a:pt x="387350" y="4816540"/>
                  </a:cubicBezTo>
                  <a:cubicBezTo>
                    <a:pt x="383540" y="4802151"/>
                    <a:pt x="383540" y="4826133"/>
                    <a:pt x="379730" y="4829731"/>
                  </a:cubicBezTo>
                  <a:cubicBezTo>
                    <a:pt x="379730" y="4745792"/>
                    <a:pt x="377190" y="4726606"/>
                    <a:pt x="374650" y="4691831"/>
                  </a:cubicBezTo>
                  <a:cubicBezTo>
                    <a:pt x="373380" y="4628277"/>
                    <a:pt x="374650" y="4600697"/>
                    <a:pt x="373380" y="4531147"/>
                  </a:cubicBezTo>
                  <a:cubicBezTo>
                    <a:pt x="374650" y="4529948"/>
                    <a:pt x="374650" y="4527550"/>
                    <a:pt x="374650" y="4509563"/>
                  </a:cubicBezTo>
                  <a:cubicBezTo>
                    <a:pt x="374650" y="4480784"/>
                    <a:pt x="373380" y="4538342"/>
                    <a:pt x="370840" y="4521554"/>
                  </a:cubicBezTo>
                  <a:cubicBezTo>
                    <a:pt x="370840" y="4448407"/>
                    <a:pt x="363220" y="4431619"/>
                    <a:pt x="365760" y="4362070"/>
                  </a:cubicBezTo>
                  <a:cubicBezTo>
                    <a:pt x="361950" y="4383654"/>
                    <a:pt x="359410" y="4363268"/>
                    <a:pt x="358140" y="4353676"/>
                  </a:cubicBezTo>
                  <a:cubicBezTo>
                    <a:pt x="359410" y="4353676"/>
                    <a:pt x="359410" y="4323698"/>
                    <a:pt x="358140" y="4321299"/>
                  </a:cubicBezTo>
                  <a:cubicBezTo>
                    <a:pt x="358140" y="4338087"/>
                    <a:pt x="356870" y="4321299"/>
                    <a:pt x="358140" y="4299715"/>
                  </a:cubicBezTo>
                  <a:cubicBezTo>
                    <a:pt x="359410" y="4322498"/>
                    <a:pt x="363220" y="4244555"/>
                    <a:pt x="360680" y="4234962"/>
                  </a:cubicBezTo>
                  <a:cubicBezTo>
                    <a:pt x="359410" y="4273334"/>
                    <a:pt x="358140" y="4341685"/>
                    <a:pt x="354330" y="4311706"/>
                  </a:cubicBezTo>
                  <a:cubicBezTo>
                    <a:pt x="354330" y="4350079"/>
                    <a:pt x="354330" y="4366866"/>
                    <a:pt x="351790" y="4376459"/>
                  </a:cubicBezTo>
                  <a:cubicBezTo>
                    <a:pt x="350520" y="4364468"/>
                    <a:pt x="349250" y="4350079"/>
                    <a:pt x="349250" y="4334490"/>
                  </a:cubicBezTo>
                  <a:cubicBezTo>
                    <a:pt x="347980" y="4344083"/>
                    <a:pt x="346710" y="4364468"/>
                    <a:pt x="345440" y="4377658"/>
                  </a:cubicBezTo>
                  <a:cubicBezTo>
                    <a:pt x="342900" y="4329693"/>
                    <a:pt x="341630" y="4208581"/>
                    <a:pt x="345440" y="4152222"/>
                  </a:cubicBezTo>
                  <a:cubicBezTo>
                    <a:pt x="344170" y="4109053"/>
                    <a:pt x="339090" y="4063486"/>
                    <a:pt x="342900" y="4023915"/>
                  </a:cubicBezTo>
                  <a:cubicBezTo>
                    <a:pt x="342900" y="4038305"/>
                    <a:pt x="344170" y="4073079"/>
                    <a:pt x="346710" y="4087469"/>
                  </a:cubicBezTo>
                  <a:cubicBezTo>
                    <a:pt x="346710" y="4044300"/>
                    <a:pt x="342900" y="3990339"/>
                    <a:pt x="345440" y="3959162"/>
                  </a:cubicBezTo>
                  <a:cubicBezTo>
                    <a:pt x="350520" y="4046698"/>
                    <a:pt x="353060" y="4186997"/>
                    <a:pt x="351790" y="4311706"/>
                  </a:cubicBezTo>
                  <a:cubicBezTo>
                    <a:pt x="355600" y="4232563"/>
                    <a:pt x="351790" y="4086269"/>
                    <a:pt x="349250" y="3979547"/>
                  </a:cubicBezTo>
                  <a:cubicBezTo>
                    <a:pt x="350520" y="3933980"/>
                    <a:pt x="350520" y="3833253"/>
                    <a:pt x="347980" y="3775694"/>
                  </a:cubicBezTo>
                  <a:cubicBezTo>
                    <a:pt x="347980" y="3750513"/>
                    <a:pt x="350520" y="3746915"/>
                    <a:pt x="350520" y="3721734"/>
                  </a:cubicBezTo>
                  <a:cubicBezTo>
                    <a:pt x="350520" y="3640193"/>
                    <a:pt x="344170" y="3459124"/>
                    <a:pt x="351790" y="3463920"/>
                  </a:cubicBezTo>
                  <a:cubicBezTo>
                    <a:pt x="353060" y="3425548"/>
                    <a:pt x="349250" y="3457925"/>
                    <a:pt x="349250" y="3432743"/>
                  </a:cubicBezTo>
                  <a:cubicBezTo>
                    <a:pt x="349250" y="3413557"/>
                    <a:pt x="350520" y="3395570"/>
                    <a:pt x="353060" y="3399167"/>
                  </a:cubicBezTo>
                  <a:cubicBezTo>
                    <a:pt x="359410" y="3502293"/>
                    <a:pt x="363220" y="3649786"/>
                    <a:pt x="368300" y="3760106"/>
                  </a:cubicBezTo>
                  <a:cubicBezTo>
                    <a:pt x="369570" y="3730128"/>
                    <a:pt x="370840" y="3685759"/>
                    <a:pt x="374650" y="3683362"/>
                  </a:cubicBezTo>
                  <a:cubicBezTo>
                    <a:pt x="374650" y="3444735"/>
                    <a:pt x="358140" y="3361994"/>
                    <a:pt x="358140" y="3118571"/>
                  </a:cubicBezTo>
                  <a:cubicBezTo>
                    <a:pt x="351790" y="3155744"/>
                    <a:pt x="349250" y="3055017"/>
                    <a:pt x="342900" y="3111376"/>
                  </a:cubicBezTo>
                  <a:cubicBezTo>
                    <a:pt x="342900" y="3092190"/>
                    <a:pt x="342900" y="3077800"/>
                    <a:pt x="341630" y="3068207"/>
                  </a:cubicBezTo>
                  <a:cubicBezTo>
                    <a:pt x="336550" y="3081398"/>
                    <a:pt x="332740" y="3100584"/>
                    <a:pt x="328930" y="3050220"/>
                  </a:cubicBezTo>
                  <a:cubicBezTo>
                    <a:pt x="327660" y="3050220"/>
                    <a:pt x="328930" y="3080199"/>
                    <a:pt x="327660" y="3082597"/>
                  </a:cubicBezTo>
                  <a:cubicBezTo>
                    <a:pt x="327660" y="3046623"/>
                    <a:pt x="325120" y="3053818"/>
                    <a:pt x="323850" y="3040627"/>
                  </a:cubicBezTo>
                  <a:cubicBezTo>
                    <a:pt x="322580" y="3047822"/>
                    <a:pt x="323850" y="3081398"/>
                    <a:pt x="322580" y="3083796"/>
                  </a:cubicBezTo>
                  <a:cubicBezTo>
                    <a:pt x="307340" y="3131761"/>
                    <a:pt x="299720" y="3198913"/>
                    <a:pt x="283210" y="3297241"/>
                  </a:cubicBezTo>
                  <a:cubicBezTo>
                    <a:pt x="280670" y="3382380"/>
                    <a:pt x="274320" y="3420752"/>
                    <a:pt x="270510" y="3503492"/>
                  </a:cubicBezTo>
                  <a:cubicBezTo>
                    <a:pt x="267970" y="3477111"/>
                    <a:pt x="264160" y="3556254"/>
                    <a:pt x="261620" y="3527475"/>
                  </a:cubicBezTo>
                  <a:cubicBezTo>
                    <a:pt x="261620" y="3551457"/>
                    <a:pt x="261620" y="3568245"/>
                    <a:pt x="260350" y="3570643"/>
                  </a:cubicBezTo>
                  <a:cubicBezTo>
                    <a:pt x="260350" y="3546661"/>
                    <a:pt x="260350" y="3529872"/>
                    <a:pt x="259080" y="3528674"/>
                  </a:cubicBezTo>
                  <a:cubicBezTo>
                    <a:pt x="259080" y="3576639"/>
                    <a:pt x="256540" y="3553855"/>
                    <a:pt x="255270" y="3551457"/>
                  </a:cubicBezTo>
                  <a:cubicBezTo>
                    <a:pt x="250190" y="3582635"/>
                    <a:pt x="246380" y="3671370"/>
                    <a:pt x="240030" y="3694154"/>
                  </a:cubicBezTo>
                  <a:cubicBezTo>
                    <a:pt x="237490" y="3580236"/>
                    <a:pt x="246380" y="3467518"/>
                    <a:pt x="242570" y="3371588"/>
                  </a:cubicBezTo>
                  <a:cubicBezTo>
                    <a:pt x="243840" y="3333215"/>
                    <a:pt x="245110" y="3270861"/>
                    <a:pt x="248920" y="3262467"/>
                  </a:cubicBezTo>
                  <a:cubicBezTo>
                    <a:pt x="248920" y="3296042"/>
                    <a:pt x="248920" y="3326020"/>
                    <a:pt x="251460" y="3326020"/>
                  </a:cubicBezTo>
                  <a:cubicBezTo>
                    <a:pt x="254000" y="3251674"/>
                    <a:pt x="256540" y="3173731"/>
                    <a:pt x="256540" y="3067008"/>
                  </a:cubicBezTo>
                  <a:cubicBezTo>
                    <a:pt x="262890" y="3050220"/>
                    <a:pt x="260350" y="2911121"/>
                    <a:pt x="262890" y="2829580"/>
                  </a:cubicBezTo>
                  <a:cubicBezTo>
                    <a:pt x="264160" y="2829580"/>
                    <a:pt x="264160" y="2858359"/>
                    <a:pt x="265430" y="2849965"/>
                  </a:cubicBezTo>
                  <a:cubicBezTo>
                    <a:pt x="264160" y="2736048"/>
                    <a:pt x="265430" y="2590953"/>
                    <a:pt x="267970" y="2474637"/>
                  </a:cubicBezTo>
                  <a:cubicBezTo>
                    <a:pt x="275590" y="2430270"/>
                    <a:pt x="274320" y="2189244"/>
                    <a:pt x="281940" y="2182049"/>
                  </a:cubicBezTo>
                  <a:cubicBezTo>
                    <a:pt x="283210" y="2130487"/>
                    <a:pt x="283210" y="2074128"/>
                    <a:pt x="285750" y="2052543"/>
                  </a:cubicBezTo>
                  <a:cubicBezTo>
                    <a:pt x="289560" y="2066933"/>
                    <a:pt x="290830" y="2104106"/>
                    <a:pt x="295910" y="2093314"/>
                  </a:cubicBezTo>
                  <a:cubicBezTo>
                    <a:pt x="299720" y="2064535"/>
                    <a:pt x="299720" y="1975799"/>
                    <a:pt x="302260" y="1931431"/>
                  </a:cubicBezTo>
                  <a:cubicBezTo>
                    <a:pt x="299720" y="1929033"/>
                    <a:pt x="297180" y="1864280"/>
                    <a:pt x="299720" y="1824709"/>
                  </a:cubicBezTo>
                  <a:cubicBezTo>
                    <a:pt x="300990" y="1831903"/>
                    <a:pt x="300990" y="1857085"/>
                    <a:pt x="302260" y="1866678"/>
                  </a:cubicBezTo>
                  <a:cubicBezTo>
                    <a:pt x="306070" y="1823509"/>
                    <a:pt x="309880" y="1833102"/>
                    <a:pt x="313690" y="1799527"/>
                  </a:cubicBezTo>
                  <a:cubicBezTo>
                    <a:pt x="313690" y="1764752"/>
                    <a:pt x="312420" y="1710791"/>
                    <a:pt x="314960" y="1702397"/>
                  </a:cubicBezTo>
                  <a:cubicBezTo>
                    <a:pt x="314960" y="1721583"/>
                    <a:pt x="313690" y="1747964"/>
                    <a:pt x="314960" y="1756358"/>
                  </a:cubicBezTo>
                  <a:cubicBezTo>
                    <a:pt x="314960" y="1721583"/>
                    <a:pt x="317500" y="1723981"/>
                    <a:pt x="317500" y="1691605"/>
                  </a:cubicBezTo>
                  <a:cubicBezTo>
                    <a:pt x="312420" y="1692804"/>
                    <a:pt x="317500" y="1649635"/>
                    <a:pt x="317500" y="1626852"/>
                  </a:cubicBezTo>
                  <a:cubicBezTo>
                    <a:pt x="316230" y="1595674"/>
                    <a:pt x="313690" y="1632848"/>
                    <a:pt x="312420" y="1606466"/>
                  </a:cubicBezTo>
                  <a:cubicBezTo>
                    <a:pt x="312420" y="1472164"/>
                    <a:pt x="325120" y="1373835"/>
                    <a:pt x="318770" y="1283900"/>
                  </a:cubicBezTo>
                  <a:cubicBezTo>
                    <a:pt x="317500" y="1298290"/>
                    <a:pt x="317500" y="1330666"/>
                    <a:pt x="317500" y="1359446"/>
                  </a:cubicBezTo>
                  <a:cubicBezTo>
                    <a:pt x="312420" y="1430194"/>
                    <a:pt x="307340" y="1524926"/>
                    <a:pt x="303530" y="1619657"/>
                  </a:cubicBezTo>
                  <a:cubicBezTo>
                    <a:pt x="302260" y="1617259"/>
                    <a:pt x="302260" y="1605267"/>
                    <a:pt x="300990" y="1610064"/>
                  </a:cubicBezTo>
                  <a:cubicBezTo>
                    <a:pt x="300990" y="1647237"/>
                    <a:pt x="302260" y="1666423"/>
                    <a:pt x="303530" y="1705994"/>
                  </a:cubicBezTo>
                  <a:cubicBezTo>
                    <a:pt x="302260" y="1720384"/>
                    <a:pt x="300990" y="1735973"/>
                    <a:pt x="300990" y="1781540"/>
                  </a:cubicBezTo>
                  <a:cubicBezTo>
                    <a:pt x="298450" y="1738371"/>
                    <a:pt x="298450" y="1815115"/>
                    <a:pt x="295910" y="1815115"/>
                  </a:cubicBezTo>
                  <a:cubicBezTo>
                    <a:pt x="294640" y="1780341"/>
                    <a:pt x="294640" y="1785137"/>
                    <a:pt x="292100" y="1794730"/>
                  </a:cubicBezTo>
                  <a:cubicBezTo>
                    <a:pt x="292100" y="1773146"/>
                    <a:pt x="289560" y="1781540"/>
                    <a:pt x="290830" y="1752761"/>
                  </a:cubicBezTo>
                  <a:cubicBezTo>
                    <a:pt x="292100" y="1656830"/>
                    <a:pt x="294640" y="1545311"/>
                    <a:pt x="294640" y="1419402"/>
                  </a:cubicBezTo>
                  <a:cubicBezTo>
                    <a:pt x="289560" y="1466168"/>
                    <a:pt x="289560" y="1571692"/>
                    <a:pt x="287020" y="1646038"/>
                  </a:cubicBezTo>
                  <a:cubicBezTo>
                    <a:pt x="280670" y="1631648"/>
                    <a:pt x="279400" y="1672419"/>
                    <a:pt x="274320" y="1734774"/>
                  </a:cubicBezTo>
                  <a:cubicBezTo>
                    <a:pt x="273050" y="1769548"/>
                    <a:pt x="276860" y="1741968"/>
                    <a:pt x="275590" y="1777942"/>
                  </a:cubicBezTo>
                  <a:cubicBezTo>
                    <a:pt x="269240" y="1810319"/>
                    <a:pt x="264160" y="1913444"/>
                    <a:pt x="255270" y="1889462"/>
                  </a:cubicBezTo>
                  <a:cubicBezTo>
                    <a:pt x="255270" y="1756358"/>
                    <a:pt x="247650" y="1759955"/>
                    <a:pt x="247650" y="1623254"/>
                  </a:cubicBezTo>
                  <a:cubicBezTo>
                    <a:pt x="245110" y="1622055"/>
                    <a:pt x="243840" y="1590878"/>
                    <a:pt x="242570" y="1576488"/>
                  </a:cubicBezTo>
                  <a:cubicBezTo>
                    <a:pt x="242570" y="1502142"/>
                    <a:pt x="246380" y="1426597"/>
                    <a:pt x="243840" y="1365441"/>
                  </a:cubicBezTo>
                  <a:cubicBezTo>
                    <a:pt x="243840" y="1376233"/>
                    <a:pt x="242570" y="1395419"/>
                    <a:pt x="242570" y="1397818"/>
                  </a:cubicBezTo>
                  <a:cubicBezTo>
                    <a:pt x="242570" y="1378632"/>
                    <a:pt x="245110" y="1289896"/>
                    <a:pt x="238760" y="1287498"/>
                  </a:cubicBezTo>
                  <a:cubicBezTo>
                    <a:pt x="241300" y="1271909"/>
                    <a:pt x="243840" y="1263515"/>
                    <a:pt x="243840" y="1227541"/>
                  </a:cubicBezTo>
                  <a:cubicBezTo>
                    <a:pt x="241300" y="1215550"/>
                    <a:pt x="242570" y="1185572"/>
                    <a:pt x="240030" y="1178377"/>
                  </a:cubicBezTo>
                  <a:lnTo>
                    <a:pt x="243840" y="1178377"/>
                  </a:lnTo>
                  <a:cubicBezTo>
                    <a:pt x="245110" y="1134009"/>
                    <a:pt x="240030" y="1141204"/>
                    <a:pt x="240030" y="1104031"/>
                  </a:cubicBezTo>
                  <a:cubicBezTo>
                    <a:pt x="247650" y="1130412"/>
                    <a:pt x="243840" y="1026087"/>
                    <a:pt x="242570" y="1018892"/>
                  </a:cubicBezTo>
                  <a:cubicBezTo>
                    <a:pt x="242570" y="1032083"/>
                    <a:pt x="241300" y="1038078"/>
                    <a:pt x="240030" y="1042875"/>
                  </a:cubicBezTo>
                  <a:cubicBezTo>
                    <a:pt x="241300" y="978122"/>
                    <a:pt x="237490" y="1039277"/>
                    <a:pt x="236220" y="1005702"/>
                  </a:cubicBezTo>
                  <a:cubicBezTo>
                    <a:pt x="242570" y="1002104"/>
                    <a:pt x="236220" y="967330"/>
                    <a:pt x="236220" y="944546"/>
                  </a:cubicBezTo>
                  <a:cubicBezTo>
                    <a:pt x="240030" y="926559"/>
                    <a:pt x="242570" y="891784"/>
                    <a:pt x="242570" y="823434"/>
                  </a:cubicBezTo>
                  <a:cubicBezTo>
                    <a:pt x="237490" y="837823"/>
                    <a:pt x="238760" y="789858"/>
                    <a:pt x="237490" y="774270"/>
                  </a:cubicBezTo>
                  <a:cubicBezTo>
                    <a:pt x="240030" y="773070"/>
                    <a:pt x="241300" y="777867"/>
                    <a:pt x="242570" y="787460"/>
                  </a:cubicBezTo>
                  <a:lnTo>
                    <a:pt x="242570" y="702322"/>
                  </a:lnTo>
                  <a:cubicBezTo>
                    <a:pt x="240030" y="695127"/>
                    <a:pt x="234950" y="715512"/>
                    <a:pt x="233680" y="689131"/>
                  </a:cubicBezTo>
                  <a:cubicBezTo>
                    <a:pt x="231140" y="665149"/>
                    <a:pt x="233680" y="673543"/>
                    <a:pt x="233680" y="638810"/>
                  </a:cubicBezTo>
                  <a:cubicBezTo>
                    <a:pt x="237490" y="624840"/>
                    <a:pt x="240030" y="678339"/>
                    <a:pt x="238760" y="627380"/>
                  </a:cubicBezTo>
                  <a:cubicBezTo>
                    <a:pt x="238760" y="553720"/>
                    <a:pt x="233680" y="627380"/>
                    <a:pt x="233680" y="600710"/>
                  </a:cubicBezTo>
                  <a:lnTo>
                    <a:pt x="233680" y="561340"/>
                  </a:lnTo>
                  <a:cubicBezTo>
                    <a:pt x="237490" y="561340"/>
                    <a:pt x="236220" y="582930"/>
                    <a:pt x="238760" y="562610"/>
                  </a:cubicBezTo>
                  <a:lnTo>
                    <a:pt x="238760" y="472440"/>
                  </a:lnTo>
                  <a:cubicBezTo>
                    <a:pt x="236220" y="471170"/>
                    <a:pt x="233680" y="473710"/>
                    <a:pt x="234950" y="445770"/>
                  </a:cubicBezTo>
                  <a:cubicBezTo>
                    <a:pt x="234950" y="402590"/>
                    <a:pt x="240030" y="481330"/>
                    <a:pt x="238760" y="420370"/>
                  </a:cubicBezTo>
                  <a:cubicBezTo>
                    <a:pt x="238760" y="420370"/>
                    <a:pt x="237490" y="419100"/>
                    <a:pt x="237490" y="416560"/>
                  </a:cubicBezTo>
                  <a:cubicBezTo>
                    <a:pt x="236220" y="414020"/>
                    <a:pt x="236220" y="410210"/>
                    <a:pt x="234950" y="403860"/>
                  </a:cubicBezTo>
                  <a:cubicBezTo>
                    <a:pt x="233680" y="392430"/>
                    <a:pt x="232410" y="375920"/>
                    <a:pt x="234950" y="354330"/>
                  </a:cubicBezTo>
                  <a:cubicBezTo>
                    <a:pt x="234950" y="377190"/>
                    <a:pt x="236220" y="387350"/>
                    <a:pt x="237490" y="393700"/>
                  </a:cubicBezTo>
                  <a:lnTo>
                    <a:pt x="237490" y="237490"/>
                  </a:lnTo>
                  <a:cubicBezTo>
                    <a:pt x="304800" y="237490"/>
                    <a:pt x="379730" y="237490"/>
                    <a:pt x="421640" y="241300"/>
                  </a:cubicBezTo>
                  <a:cubicBezTo>
                    <a:pt x="463550" y="229870"/>
                    <a:pt x="509270" y="229870"/>
                    <a:pt x="563880" y="231140"/>
                  </a:cubicBezTo>
                  <a:cubicBezTo>
                    <a:pt x="589280" y="231140"/>
                    <a:pt x="613326" y="232410"/>
                    <a:pt x="630838" y="232410"/>
                  </a:cubicBezTo>
                  <a:cubicBezTo>
                    <a:pt x="648351" y="232410"/>
                    <a:pt x="668909" y="231140"/>
                    <a:pt x="689467" y="231140"/>
                  </a:cubicBezTo>
                  <a:cubicBezTo>
                    <a:pt x="714594" y="231140"/>
                    <a:pt x="741243" y="232410"/>
                    <a:pt x="762563" y="232410"/>
                  </a:cubicBezTo>
                  <a:cubicBezTo>
                    <a:pt x="785405" y="232410"/>
                    <a:pt x="808248" y="229870"/>
                    <a:pt x="828045" y="229870"/>
                  </a:cubicBezTo>
                  <a:cubicBezTo>
                    <a:pt x="897333" y="228600"/>
                    <a:pt x="958247" y="231140"/>
                    <a:pt x="1003170" y="227330"/>
                  </a:cubicBezTo>
                  <a:cubicBezTo>
                    <a:pt x="1032104" y="229870"/>
                    <a:pt x="1057231" y="226060"/>
                    <a:pt x="1083119" y="224790"/>
                  </a:cubicBezTo>
                  <a:cubicBezTo>
                    <a:pt x="1129565" y="224790"/>
                    <a:pt x="1134895" y="223520"/>
                    <a:pt x="1170681" y="223520"/>
                  </a:cubicBezTo>
                  <a:cubicBezTo>
                    <a:pt x="1231594" y="217170"/>
                    <a:pt x="1302406" y="219710"/>
                    <a:pt x="1374740" y="220980"/>
                  </a:cubicBezTo>
                  <a:cubicBezTo>
                    <a:pt x="1481338" y="222250"/>
                    <a:pt x="1578038" y="219710"/>
                    <a:pt x="1651895" y="219710"/>
                  </a:cubicBezTo>
                  <a:cubicBezTo>
                    <a:pt x="1729560" y="213360"/>
                    <a:pt x="1820168" y="218440"/>
                    <a:pt x="1892503" y="213360"/>
                  </a:cubicBezTo>
                  <a:cubicBezTo>
                    <a:pt x="1923721" y="218440"/>
                    <a:pt x="2020420" y="215900"/>
                    <a:pt x="2053161" y="213360"/>
                  </a:cubicBezTo>
                  <a:cubicBezTo>
                    <a:pt x="2095039" y="217170"/>
                    <a:pt x="2142247" y="213360"/>
                    <a:pt x="2191738" y="213360"/>
                  </a:cubicBezTo>
                  <a:lnTo>
                    <a:pt x="2235901" y="213360"/>
                  </a:lnTo>
                  <a:cubicBezTo>
                    <a:pt x="2293768" y="213360"/>
                    <a:pt x="2411787" y="210820"/>
                    <a:pt x="2447574" y="210820"/>
                  </a:cubicBezTo>
                  <a:cubicBezTo>
                    <a:pt x="2500111" y="210820"/>
                    <a:pt x="2545035" y="210820"/>
                    <a:pt x="2588435" y="209550"/>
                  </a:cubicBezTo>
                  <a:cubicBezTo>
                    <a:pt x="2597572" y="209550"/>
                    <a:pt x="2605187" y="209550"/>
                    <a:pt x="2612039" y="208280"/>
                  </a:cubicBezTo>
                  <a:cubicBezTo>
                    <a:pt x="2622699" y="208280"/>
                    <a:pt x="2634120" y="207010"/>
                    <a:pt x="2644780" y="207010"/>
                  </a:cubicBezTo>
                  <a:cubicBezTo>
                    <a:pt x="2656963" y="210820"/>
                    <a:pt x="2679805" y="208280"/>
                    <a:pt x="2695795" y="208280"/>
                  </a:cubicBezTo>
                  <a:cubicBezTo>
                    <a:pt x="2752901" y="209550"/>
                    <a:pt x="2803916" y="208280"/>
                    <a:pt x="2856454" y="208280"/>
                  </a:cubicBezTo>
                  <a:cubicBezTo>
                    <a:pt x="2895286" y="208280"/>
                    <a:pt x="2935641" y="210820"/>
                    <a:pt x="2972950" y="210820"/>
                  </a:cubicBezTo>
                  <a:cubicBezTo>
                    <a:pt x="2981326" y="210820"/>
                    <a:pt x="2984371" y="209550"/>
                    <a:pt x="2995031" y="209550"/>
                  </a:cubicBezTo>
                  <a:cubicBezTo>
                    <a:pt x="3007214" y="209550"/>
                    <a:pt x="3021680" y="210820"/>
                    <a:pt x="3023965" y="210820"/>
                  </a:cubicBezTo>
                  <a:cubicBezTo>
                    <a:pt x="3088685" y="209550"/>
                    <a:pt x="3155689" y="209550"/>
                    <a:pt x="3221171" y="208280"/>
                  </a:cubicBezTo>
                  <a:cubicBezTo>
                    <a:pt x="3260765" y="208280"/>
                    <a:pt x="3298835" y="209550"/>
                    <a:pt x="3337668" y="209550"/>
                  </a:cubicBezTo>
                  <a:lnTo>
                    <a:pt x="3339952" y="209550"/>
                  </a:lnTo>
                  <a:cubicBezTo>
                    <a:pt x="3330815" y="209550"/>
                    <a:pt x="3322439" y="210820"/>
                    <a:pt x="3318632" y="210820"/>
                  </a:cubicBezTo>
                  <a:cubicBezTo>
                    <a:pt x="3349850" y="210820"/>
                    <a:pt x="3351373" y="209550"/>
                    <a:pt x="3380307" y="210820"/>
                  </a:cubicBezTo>
                  <a:cubicBezTo>
                    <a:pt x="3379545" y="209550"/>
                    <a:pt x="3370409" y="209550"/>
                    <a:pt x="3359749" y="209550"/>
                  </a:cubicBezTo>
                  <a:cubicBezTo>
                    <a:pt x="3371170" y="209550"/>
                    <a:pt x="3382591" y="209550"/>
                    <a:pt x="3394012" y="208280"/>
                  </a:cubicBezTo>
                  <a:cubicBezTo>
                    <a:pt x="3409241" y="213360"/>
                    <a:pt x="3477768" y="210820"/>
                    <a:pt x="3502133" y="209550"/>
                  </a:cubicBezTo>
                  <a:cubicBezTo>
                    <a:pt x="3460255" y="209550"/>
                    <a:pt x="3420662" y="210820"/>
                    <a:pt x="3395535" y="208280"/>
                  </a:cubicBezTo>
                  <a:cubicBezTo>
                    <a:pt x="3413048" y="208280"/>
                    <a:pt x="3429799" y="207010"/>
                    <a:pt x="3446550" y="207010"/>
                  </a:cubicBezTo>
                  <a:cubicBezTo>
                    <a:pt x="3467869" y="207010"/>
                    <a:pt x="3492235" y="208280"/>
                    <a:pt x="3512032" y="208280"/>
                  </a:cubicBezTo>
                  <a:lnTo>
                    <a:pt x="3649848" y="208280"/>
                  </a:lnTo>
                  <a:cubicBezTo>
                    <a:pt x="3638427" y="210820"/>
                    <a:pt x="3623198" y="213360"/>
                    <a:pt x="3582843" y="213360"/>
                  </a:cubicBezTo>
                  <a:cubicBezTo>
                    <a:pt x="3584366" y="212090"/>
                    <a:pt x="3594264" y="212090"/>
                    <a:pt x="3595787" y="210820"/>
                  </a:cubicBezTo>
                  <a:cubicBezTo>
                    <a:pt x="3560762" y="210820"/>
                    <a:pt x="3520407" y="213360"/>
                    <a:pt x="3514316" y="214630"/>
                  </a:cubicBezTo>
                  <a:cubicBezTo>
                    <a:pt x="3483098" y="213360"/>
                    <a:pt x="3489189" y="214630"/>
                    <a:pt x="3467108" y="215900"/>
                  </a:cubicBezTo>
                  <a:cubicBezTo>
                    <a:pt x="3431322" y="215900"/>
                    <a:pt x="3374977" y="214630"/>
                    <a:pt x="3358226" y="218440"/>
                  </a:cubicBezTo>
                  <a:cubicBezTo>
                    <a:pt x="3383353" y="219710"/>
                    <a:pt x="3416855" y="217170"/>
                    <a:pt x="3426753" y="220980"/>
                  </a:cubicBezTo>
                  <a:cubicBezTo>
                    <a:pt x="3400865" y="222250"/>
                    <a:pt x="3381830" y="219710"/>
                    <a:pt x="3379546" y="222250"/>
                  </a:cubicBezTo>
                  <a:cubicBezTo>
                    <a:pt x="3399342" y="223520"/>
                    <a:pt x="3465585" y="220980"/>
                    <a:pt x="3468631" y="224790"/>
                  </a:cubicBezTo>
                  <a:lnTo>
                    <a:pt x="3427514" y="224790"/>
                  </a:lnTo>
                  <a:cubicBezTo>
                    <a:pt x="3427514" y="227330"/>
                    <a:pt x="3463301" y="227330"/>
                    <a:pt x="3441981" y="228600"/>
                  </a:cubicBezTo>
                  <a:cubicBezTo>
                    <a:pt x="3451880" y="228600"/>
                    <a:pt x="3477006" y="229870"/>
                    <a:pt x="3476245" y="227330"/>
                  </a:cubicBezTo>
                  <a:cubicBezTo>
                    <a:pt x="3461017" y="227330"/>
                    <a:pt x="3454164" y="227330"/>
                    <a:pt x="3455687" y="224790"/>
                  </a:cubicBezTo>
                  <a:lnTo>
                    <a:pt x="3537158" y="224790"/>
                  </a:lnTo>
                  <a:cubicBezTo>
                    <a:pt x="3489951" y="228600"/>
                    <a:pt x="3376500" y="228600"/>
                    <a:pt x="3320155" y="228600"/>
                  </a:cubicBezTo>
                  <a:cubicBezTo>
                    <a:pt x="3314825" y="229870"/>
                    <a:pt x="3311780" y="231140"/>
                    <a:pt x="3300358" y="232410"/>
                  </a:cubicBezTo>
                  <a:cubicBezTo>
                    <a:pt x="3332338" y="232410"/>
                    <a:pt x="3363556" y="232410"/>
                    <a:pt x="3327008" y="231140"/>
                  </a:cubicBezTo>
                  <a:cubicBezTo>
                    <a:pt x="3352896" y="231140"/>
                    <a:pt x="3358226" y="232410"/>
                    <a:pt x="3368124" y="233680"/>
                  </a:cubicBezTo>
                  <a:cubicBezTo>
                    <a:pt x="3319394" y="237490"/>
                    <a:pt x="3330053" y="232410"/>
                    <a:pt x="3286653" y="233680"/>
                  </a:cubicBezTo>
                  <a:cubicBezTo>
                    <a:pt x="3311018" y="233680"/>
                    <a:pt x="3320917" y="234950"/>
                    <a:pt x="3301120" y="237490"/>
                  </a:cubicBezTo>
                  <a:cubicBezTo>
                    <a:pt x="3361272" y="238760"/>
                    <a:pt x="3441981" y="240030"/>
                    <a:pt x="3485382" y="238760"/>
                  </a:cubicBezTo>
                  <a:cubicBezTo>
                    <a:pt x="3509747" y="243840"/>
                    <a:pt x="3623959" y="237490"/>
                    <a:pt x="3636142" y="245110"/>
                  </a:cubicBezTo>
                  <a:cubicBezTo>
                    <a:pt x="3663553" y="245110"/>
                    <a:pt x="3646041" y="241300"/>
                    <a:pt x="3681486" y="241300"/>
                  </a:cubicBezTo>
                  <a:cubicBezTo>
                    <a:pt x="3718316" y="242570"/>
                    <a:pt x="3744986" y="243840"/>
                    <a:pt x="3784356" y="245110"/>
                  </a:cubicBezTo>
                  <a:lnTo>
                    <a:pt x="3794516" y="245110"/>
                  </a:lnTo>
                  <a:cubicBezTo>
                    <a:pt x="3809756" y="245110"/>
                    <a:pt x="3830076" y="243840"/>
                    <a:pt x="3847856" y="245110"/>
                  </a:cubicBezTo>
                  <a:cubicBezTo>
                    <a:pt x="3859286" y="245110"/>
                    <a:pt x="3870716" y="245110"/>
                    <a:pt x="3879606" y="246380"/>
                  </a:cubicBezTo>
                  <a:lnTo>
                    <a:pt x="3888496" y="246380"/>
                  </a:lnTo>
                  <a:cubicBezTo>
                    <a:pt x="3889766" y="246380"/>
                    <a:pt x="3892306" y="246380"/>
                    <a:pt x="3892306" y="247650"/>
                  </a:cubicBezTo>
                  <a:cubicBezTo>
                    <a:pt x="3883416" y="247650"/>
                    <a:pt x="3888496" y="248920"/>
                    <a:pt x="3875796" y="248920"/>
                  </a:cubicBezTo>
                  <a:cubicBezTo>
                    <a:pt x="3858016" y="247650"/>
                    <a:pt x="3827536" y="247650"/>
                    <a:pt x="3794516" y="247650"/>
                  </a:cubicBezTo>
                  <a:lnTo>
                    <a:pt x="3794516" y="250190"/>
                  </a:lnTo>
                  <a:lnTo>
                    <a:pt x="3912626" y="250190"/>
                  </a:lnTo>
                  <a:lnTo>
                    <a:pt x="3893576" y="250190"/>
                  </a:lnTo>
                  <a:cubicBezTo>
                    <a:pt x="3912626" y="250190"/>
                    <a:pt x="3913896" y="248920"/>
                    <a:pt x="3932946" y="248920"/>
                  </a:cubicBezTo>
                  <a:cubicBezTo>
                    <a:pt x="3936756" y="250190"/>
                    <a:pt x="3913896" y="251460"/>
                    <a:pt x="3939296" y="251460"/>
                  </a:cubicBezTo>
                  <a:cubicBezTo>
                    <a:pt x="3948186" y="250190"/>
                    <a:pt x="3953266" y="248920"/>
                    <a:pt x="3965966" y="248920"/>
                  </a:cubicBezTo>
                  <a:cubicBezTo>
                    <a:pt x="3983746" y="250190"/>
                    <a:pt x="4006606" y="250190"/>
                    <a:pt x="4029466" y="251460"/>
                  </a:cubicBezTo>
                  <a:cubicBezTo>
                    <a:pt x="4029466" y="283210"/>
                    <a:pt x="4029466" y="313690"/>
                    <a:pt x="4030736" y="337820"/>
                  </a:cubicBezTo>
                  <a:cubicBezTo>
                    <a:pt x="4033276" y="345440"/>
                    <a:pt x="4033276" y="364490"/>
                    <a:pt x="4033276" y="384810"/>
                  </a:cubicBezTo>
                  <a:close/>
                  <a:moveTo>
                    <a:pt x="3996446" y="7136858"/>
                  </a:moveTo>
                  <a:cubicBezTo>
                    <a:pt x="3995176" y="7163240"/>
                    <a:pt x="3992637" y="7055318"/>
                    <a:pt x="3996446" y="7061313"/>
                  </a:cubicBezTo>
                  <a:cubicBezTo>
                    <a:pt x="3995176" y="7086495"/>
                    <a:pt x="3995176" y="7116473"/>
                    <a:pt x="3996446" y="7136858"/>
                  </a:cubicBezTo>
                  <a:close/>
                  <a:moveTo>
                    <a:pt x="3991366" y="6751938"/>
                  </a:moveTo>
                  <a:cubicBezTo>
                    <a:pt x="3990096" y="6732751"/>
                    <a:pt x="3991366" y="6667999"/>
                    <a:pt x="3991366" y="6645215"/>
                  </a:cubicBezTo>
                  <a:cubicBezTo>
                    <a:pt x="3992637" y="6667999"/>
                    <a:pt x="3991366" y="6721960"/>
                    <a:pt x="3991366" y="6751938"/>
                  </a:cubicBezTo>
                  <a:close/>
                  <a:moveTo>
                    <a:pt x="3992637" y="7202811"/>
                  </a:moveTo>
                  <a:cubicBezTo>
                    <a:pt x="3992637" y="7237586"/>
                    <a:pt x="3990096" y="7190820"/>
                    <a:pt x="3990096" y="7210005"/>
                  </a:cubicBezTo>
                  <a:lnTo>
                    <a:pt x="3990096" y="7106880"/>
                  </a:lnTo>
                  <a:cubicBezTo>
                    <a:pt x="3992637" y="7104482"/>
                    <a:pt x="3990096" y="7189620"/>
                    <a:pt x="3992637" y="7202811"/>
                  </a:cubicBezTo>
                  <a:close/>
                  <a:moveTo>
                    <a:pt x="1342000" y="8055126"/>
                  </a:moveTo>
                  <a:cubicBezTo>
                    <a:pt x="1355705" y="8053856"/>
                    <a:pt x="1367126" y="8057666"/>
                    <a:pt x="1389207" y="8055126"/>
                  </a:cubicBezTo>
                  <a:cubicBezTo>
                    <a:pt x="1388446" y="8056395"/>
                    <a:pt x="1390730" y="8056395"/>
                    <a:pt x="1396060" y="8056395"/>
                  </a:cubicBezTo>
                  <a:cubicBezTo>
                    <a:pt x="1380832" y="8057666"/>
                    <a:pt x="1383116" y="8055126"/>
                    <a:pt x="1354944" y="8056395"/>
                  </a:cubicBezTo>
                  <a:cubicBezTo>
                    <a:pt x="1357989" y="8055126"/>
                    <a:pt x="1349614" y="8055126"/>
                    <a:pt x="1342000" y="8055126"/>
                  </a:cubicBezTo>
                  <a:close/>
                  <a:moveTo>
                    <a:pt x="359410" y="8044966"/>
                  </a:moveTo>
                  <a:cubicBezTo>
                    <a:pt x="360680" y="8043695"/>
                    <a:pt x="372110" y="8043695"/>
                    <a:pt x="379730" y="8043695"/>
                  </a:cubicBezTo>
                  <a:cubicBezTo>
                    <a:pt x="377190" y="8043695"/>
                    <a:pt x="375920" y="8044966"/>
                    <a:pt x="374650" y="8046236"/>
                  </a:cubicBezTo>
                  <a:cubicBezTo>
                    <a:pt x="364490" y="8047506"/>
                    <a:pt x="369570" y="8044966"/>
                    <a:pt x="359410" y="8044966"/>
                  </a:cubicBezTo>
                  <a:close/>
                  <a:moveTo>
                    <a:pt x="372110" y="8013216"/>
                  </a:moveTo>
                  <a:cubicBezTo>
                    <a:pt x="373380" y="8015756"/>
                    <a:pt x="373380" y="8015756"/>
                    <a:pt x="374650" y="8015756"/>
                  </a:cubicBezTo>
                  <a:cubicBezTo>
                    <a:pt x="375920" y="8015756"/>
                    <a:pt x="375920" y="8014486"/>
                    <a:pt x="377190" y="8014486"/>
                  </a:cubicBezTo>
                  <a:cubicBezTo>
                    <a:pt x="387350" y="8014486"/>
                    <a:pt x="392430" y="8017026"/>
                    <a:pt x="402590" y="8015756"/>
                  </a:cubicBezTo>
                  <a:cubicBezTo>
                    <a:pt x="403860" y="8017026"/>
                    <a:pt x="403860" y="8018295"/>
                    <a:pt x="410210" y="8018295"/>
                  </a:cubicBezTo>
                  <a:cubicBezTo>
                    <a:pt x="400050" y="8020836"/>
                    <a:pt x="383540" y="8018295"/>
                    <a:pt x="373380" y="8018295"/>
                  </a:cubicBezTo>
                  <a:cubicBezTo>
                    <a:pt x="373380" y="8015756"/>
                    <a:pt x="373380" y="8014486"/>
                    <a:pt x="372110" y="8013216"/>
                  </a:cubicBezTo>
                  <a:close/>
                  <a:moveTo>
                    <a:pt x="411480" y="8010676"/>
                  </a:moveTo>
                  <a:lnTo>
                    <a:pt x="419100" y="8010676"/>
                  </a:lnTo>
                  <a:cubicBezTo>
                    <a:pt x="420370" y="8013216"/>
                    <a:pt x="408940" y="8013216"/>
                    <a:pt x="411480" y="8010676"/>
                  </a:cubicBezTo>
                  <a:close/>
                  <a:moveTo>
                    <a:pt x="419100" y="8015756"/>
                  </a:moveTo>
                  <a:lnTo>
                    <a:pt x="447040" y="8015756"/>
                  </a:lnTo>
                  <a:cubicBezTo>
                    <a:pt x="445770" y="8015756"/>
                    <a:pt x="440690" y="8017026"/>
                    <a:pt x="435610" y="8017026"/>
                  </a:cubicBezTo>
                  <a:lnTo>
                    <a:pt x="421640" y="8017026"/>
                  </a:lnTo>
                  <a:cubicBezTo>
                    <a:pt x="420370" y="8017026"/>
                    <a:pt x="420370" y="8017026"/>
                    <a:pt x="419100" y="8015756"/>
                  </a:cubicBezTo>
                  <a:cubicBezTo>
                    <a:pt x="417830" y="8017026"/>
                    <a:pt x="415290" y="8017026"/>
                    <a:pt x="414020" y="8017026"/>
                  </a:cubicBezTo>
                  <a:cubicBezTo>
                    <a:pt x="415290" y="8015756"/>
                    <a:pt x="416560" y="8015756"/>
                    <a:pt x="419100" y="8015756"/>
                  </a:cubicBezTo>
                  <a:cubicBezTo>
                    <a:pt x="417830" y="8015756"/>
                    <a:pt x="417830" y="8015756"/>
                    <a:pt x="419100" y="8015756"/>
                  </a:cubicBezTo>
                  <a:close/>
                  <a:moveTo>
                    <a:pt x="377190" y="5501244"/>
                  </a:moveTo>
                  <a:cubicBezTo>
                    <a:pt x="378460" y="5490452"/>
                    <a:pt x="379730" y="5532422"/>
                    <a:pt x="379730" y="5500045"/>
                  </a:cubicBezTo>
                  <a:cubicBezTo>
                    <a:pt x="381000" y="5554005"/>
                    <a:pt x="381000" y="5589980"/>
                    <a:pt x="382270" y="5649936"/>
                  </a:cubicBezTo>
                  <a:cubicBezTo>
                    <a:pt x="381000" y="5664326"/>
                    <a:pt x="379730" y="5664326"/>
                    <a:pt x="378460" y="5651135"/>
                  </a:cubicBezTo>
                  <a:cubicBezTo>
                    <a:pt x="377190" y="5684711"/>
                    <a:pt x="377190" y="5725481"/>
                    <a:pt x="375920" y="5748265"/>
                  </a:cubicBezTo>
                  <a:cubicBezTo>
                    <a:pt x="374650" y="5687109"/>
                    <a:pt x="377190" y="5627153"/>
                    <a:pt x="374650" y="5565997"/>
                  </a:cubicBezTo>
                  <a:cubicBezTo>
                    <a:pt x="374650" y="5528824"/>
                    <a:pt x="378460" y="5544413"/>
                    <a:pt x="377190" y="5501244"/>
                  </a:cubicBezTo>
                  <a:close/>
                  <a:moveTo>
                    <a:pt x="387350" y="6045650"/>
                  </a:moveTo>
                  <a:cubicBezTo>
                    <a:pt x="387350" y="6073229"/>
                    <a:pt x="384810" y="6055242"/>
                    <a:pt x="384810" y="6088818"/>
                  </a:cubicBezTo>
                  <a:cubicBezTo>
                    <a:pt x="382270" y="6063636"/>
                    <a:pt x="384810" y="6033658"/>
                    <a:pt x="384810" y="5991688"/>
                  </a:cubicBezTo>
                  <a:cubicBezTo>
                    <a:pt x="387350" y="5986892"/>
                    <a:pt x="384810" y="6051645"/>
                    <a:pt x="387350" y="6045650"/>
                  </a:cubicBezTo>
                  <a:close/>
                  <a:moveTo>
                    <a:pt x="3536397" y="173990"/>
                  </a:moveTo>
                  <a:cubicBezTo>
                    <a:pt x="3512031" y="173990"/>
                    <a:pt x="3516600" y="170180"/>
                    <a:pt x="3498326" y="170180"/>
                  </a:cubicBezTo>
                  <a:cubicBezTo>
                    <a:pt x="3512793" y="163830"/>
                    <a:pt x="3577513" y="170180"/>
                    <a:pt x="3536397" y="173990"/>
                  </a:cubicBezTo>
                  <a:close/>
                  <a:moveTo>
                    <a:pt x="3538681" y="179070"/>
                  </a:moveTo>
                  <a:lnTo>
                    <a:pt x="3512031" y="179070"/>
                  </a:lnTo>
                  <a:cubicBezTo>
                    <a:pt x="3513555" y="176530"/>
                    <a:pt x="3521930" y="175260"/>
                    <a:pt x="3537158" y="176530"/>
                  </a:cubicBezTo>
                  <a:cubicBezTo>
                    <a:pt x="3538681" y="177800"/>
                    <a:pt x="3538681" y="179070"/>
                    <a:pt x="3538681" y="179070"/>
                  </a:cubicBezTo>
                  <a:close/>
                  <a:moveTo>
                    <a:pt x="3426753" y="231140"/>
                  </a:moveTo>
                  <a:cubicBezTo>
                    <a:pt x="3422946" y="232410"/>
                    <a:pt x="3384875" y="231140"/>
                    <a:pt x="3378784" y="231140"/>
                  </a:cubicBezTo>
                  <a:cubicBezTo>
                    <a:pt x="3378784" y="229870"/>
                    <a:pt x="3397058" y="229870"/>
                    <a:pt x="3391728" y="228600"/>
                  </a:cubicBezTo>
                  <a:cubicBezTo>
                    <a:pt x="3413047" y="228600"/>
                    <a:pt x="3416093" y="229870"/>
                    <a:pt x="3439697" y="228600"/>
                  </a:cubicBezTo>
                  <a:cubicBezTo>
                    <a:pt x="3438936" y="229870"/>
                    <a:pt x="3427514" y="228600"/>
                    <a:pt x="3419139" y="229870"/>
                  </a:cubicBezTo>
                  <a:cubicBezTo>
                    <a:pt x="3419139" y="229870"/>
                    <a:pt x="3421423" y="229870"/>
                    <a:pt x="3426753" y="231140"/>
                  </a:cubicBezTo>
                  <a:close/>
                  <a:moveTo>
                    <a:pt x="3668121" y="207010"/>
                  </a:moveTo>
                  <a:cubicBezTo>
                    <a:pt x="3672596" y="207010"/>
                    <a:pt x="3682756" y="205740"/>
                    <a:pt x="3695456" y="205740"/>
                  </a:cubicBezTo>
                  <a:lnTo>
                    <a:pt x="3747526" y="205740"/>
                  </a:lnTo>
                  <a:cubicBezTo>
                    <a:pt x="3742446" y="207010"/>
                    <a:pt x="3705616" y="208280"/>
                    <a:pt x="3680216" y="208280"/>
                  </a:cubicBezTo>
                  <a:cubicBezTo>
                    <a:pt x="3681486" y="207010"/>
                    <a:pt x="3676406" y="207010"/>
                    <a:pt x="3668122" y="207010"/>
                  </a:cubicBezTo>
                  <a:close/>
                  <a:moveTo>
                    <a:pt x="4066296" y="153670"/>
                  </a:moveTo>
                  <a:lnTo>
                    <a:pt x="4032006" y="153670"/>
                  </a:lnTo>
                  <a:cubicBezTo>
                    <a:pt x="4025656" y="153670"/>
                    <a:pt x="4019306" y="153670"/>
                    <a:pt x="4014226" y="154940"/>
                  </a:cubicBezTo>
                  <a:lnTo>
                    <a:pt x="3995176" y="154940"/>
                  </a:lnTo>
                  <a:cubicBezTo>
                    <a:pt x="3993906" y="154940"/>
                    <a:pt x="3997716" y="152400"/>
                    <a:pt x="3995176" y="152400"/>
                  </a:cubicBezTo>
                  <a:lnTo>
                    <a:pt x="3905006" y="152400"/>
                  </a:lnTo>
                  <a:cubicBezTo>
                    <a:pt x="3899926" y="152400"/>
                    <a:pt x="3889766" y="148590"/>
                    <a:pt x="3879606" y="148590"/>
                  </a:cubicBezTo>
                  <a:cubicBezTo>
                    <a:pt x="3858016" y="151130"/>
                    <a:pt x="3831346" y="151130"/>
                    <a:pt x="3799596" y="149860"/>
                  </a:cubicBezTo>
                  <a:cubicBezTo>
                    <a:pt x="3780546" y="149860"/>
                    <a:pt x="3760226" y="148590"/>
                    <a:pt x="3736096" y="148590"/>
                  </a:cubicBezTo>
                  <a:cubicBezTo>
                    <a:pt x="3737366" y="151130"/>
                    <a:pt x="3779276" y="149860"/>
                    <a:pt x="3786896" y="151130"/>
                  </a:cubicBezTo>
                  <a:cubicBezTo>
                    <a:pt x="3770386" y="158750"/>
                    <a:pt x="3713236" y="148590"/>
                    <a:pt x="3696726" y="152400"/>
                  </a:cubicBezTo>
                  <a:cubicBezTo>
                    <a:pt x="3681486" y="152400"/>
                    <a:pt x="3690376" y="151130"/>
                    <a:pt x="3696726" y="151130"/>
                  </a:cubicBezTo>
                  <a:cubicBezTo>
                    <a:pt x="3689106" y="144780"/>
                    <a:pt x="3630051" y="152400"/>
                    <a:pt x="3615584" y="153670"/>
                  </a:cubicBezTo>
                  <a:cubicBezTo>
                    <a:pt x="3601879" y="153670"/>
                    <a:pt x="3589696" y="153670"/>
                    <a:pt x="3576752" y="152400"/>
                  </a:cubicBezTo>
                  <a:cubicBezTo>
                    <a:pt x="3584366" y="147320"/>
                    <a:pt x="3591219" y="151130"/>
                    <a:pt x="3615584" y="151130"/>
                  </a:cubicBezTo>
                  <a:cubicBezTo>
                    <a:pt x="3623959" y="147320"/>
                    <a:pt x="3598833" y="148590"/>
                    <a:pt x="3585127" y="148590"/>
                  </a:cubicBezTo>
                  <a:cubicBezTo>
                    <a:pt x="3580559" y="152400"/>
                    <a:pt x="3532590" y="148590"/>
                    <a:pt x="3537920" y="154940"/>
                  </a:cubicBezTo>
                  <a:cubicBezTo>
                    <a:pt x="3518884" y="154940"/>
                    <a:pt x="3515839" y="151130"/>
                    <a:pt x="3499849" y="151130"/>
                  </a:cubicBezTo>
                  <a:cubicBezTo>
                    <a:pt x="3498326" y="151130"/>
                    <a:pt x="3461017" y="154940"/>
                    <a:pt x="3468631" y="149860"/>
                  </a:cubicBezTo>
                  <a:cubicBezTo>
                    <a:pt x="3441220" y="149860"/>
                    <a:pt x="3433606" y="153670"/>
                    <a:pt x="3406195" y="151130"/>
                  </a:cubicBezTo>
                  <a:cubicBezTo>
                    <a:pt x="3409241" y="154940"/>
                    <a:pt x="3228024" y="157480"/>
                    <a:pt x="3266856" y="148590"/>
                  </a:cubicBezTo>
                  <a:cubicBezTo>
                    <a:pt x="3294267" y="149860"/>
                    <a:pt x="3272186" y="151130"/>
                    <a:pt x="3305688" y="149860"/>
                  </a:cubicBezTo>
                  <a:cubicBezTo>
                    <a:pt x="3324723" y="148590"/>
                    <a:pt x="3347566" y="148590"/>
                    <a:pt x="3360510" y="147320"/>
                  </a:cubicBezTo>
                  <a:cubicBezTo>
                    <a:pt x="3350612" y="143510"/>
                    <a:pt x="3323962" y="146050"/>
                    <a:pt x="3291222" y="144780"/>
                  </a:cubicBezTo>
                  <a:cubicBezTo>
                    <a:pt x="3301881" y="138430"/>
                    <a:pt x="3317110" y="144780"/>
                    <a:pt x="3337668" y="144780"/>
                  </a:cubicBezTo>
                  <a:cubicBezTo>
                    <a:pt x="3346805" y="143510"/>
                    <a:pt x="3349089" y="140970"/>
                    <a:pt x="3355942" y="139700"/>
                  </a:cubicBezTo>
                  <a:lnTo>
                    <a:pt x="3368124" y="139700"/>
                  </a:lnTo>
                  <a:cubicBezTo>
                    <a:pt x="3368885" y="140970"/>
                    <a:pt x="3362033" y="142240"/>
                    <a:pt x="3361272" y="142240"/>
                  </a:cubicBezTo>
                  <a:cubicBezTo>
                    <a:pt x="3373454" y="146050"/>
                    <a:pt x="3419901" y="146050"/>
                    <a:pt x="3469392" y="147320"/>
                  </a:cubicBezTo>
                  <a:cubicBezTo>
                    <a:pt x="3483098" y="146050"/>
                    <a:pt x="3480052" y="142240"/>
                    <a:pt x="3508225" y="143510"/>
                  </a:cubicBezTo>
                  <a:cubicBezTo>
                    <a:pt x="3502133" y="144780"/>
                    <a:pt x="3499849" y="146050"/>
                    <a:pt x="3499849" y="148590"/>
                  </a:cubicBezTo>
                  <a:cubicBezTo>
                    <a:pt x="3512032" y="144780"/>
                    <a:pt x="3537158" y="144780"/>
                    <a:pt x="3569899" y="146050"/>
                  </a:cubicBezTo>
                  <a:cubicBezTo>
                    <a:pt x="3590457" y="146050"/>
                    <a:pt x="3608731" y="143510"/>
                    <a:pt x="3592742" y="147320"/>
                  </a:cubicBezTo>
                  <a:cubicBezTo>
                    <a:pt x="3605686" y="147320"/>
                    <a:pt x="3607209" y="146050"/>
                    <a:pt x="3608731" y="144780"/>
                  </a:cubicBezTo>
                  <a:cubicBezTo>
                    <a:pt x="3641472" y="143510"/>
                    <a:pt x="3676406" y="148590"/>
                    <a:pt x="3685296" y="143510"/>
                  </a:cubicBezTo>
                  <a:cubicBezTo>
                    <a:pt x="3690376" y="139700"/>
                    <a:pt x="3635381" y="144780"/>
                    <a:pt x="3648325" y="139700"/>
                  </a:cubicBezTo>
                  <a:cubicBezTo>
                    <a:pt x="3668883" y="139700"/>
                    <a:pt x="3687836" y="140970"/>
                    <a:pt x="3708156" y="140970"/>
                  </a:cubicBezTo>
                  <a:lnTo>
                    <a:pt x="3750066" y="140970"/>
                  </a:lnTo>
                  <a:cubicBezTo>
                    <a:pt x="3743716" y="143510"/>
                    <a:pt x="3715776" y="143510"/>
                    <a:pt x="3710696" y="146050"/>
                  </a:cubicBezTo>
                  <a:cubicBezTo>
                    <a:pt x="3729746" y="144780"/>
                    <a:pt x="3781816" y="146050"/>
                    <a:pt x="3798326" y="143510"/>
                  </a:cubicBezTo>
                  <a:cubicBezTo>
                    <a:pt x="3803407" y="143510"/>
                    <a:pt x="3805946" y="142240"/>
                    <a:pt x="3802137" y="140970"/>
                  </a:cubicBezTo>
                  <a:cubicBezTo>
                    <a:pt x="3838966" y="143510"/>
                    <a:pt x="3893576" y="143510"/>
                    <a:pt x="3944376" y="140970"/>
                  </a:cubicBezTo>
                  <a:cubicBezTo>
                    <a:pt x="3964696" y="142240"/>
                    <a:pt x="3992637" y="142240"/>
                    <a:pt x="4026926" y="142240"/>
                  </a:cubicBezTo>
                  <a:lnTo>
                    <a:pt x="4137416" y="142240"/>
                  </a:lnTo>
                  <a:lnTo>
                    <a:pt x="4137416" y="180340"/>
                  </a:lnTo>
                  <a:cubicBezTo>
                    <a:pt x="4137416" y="184150"/>
                    <a:pt x="4138687" y="189230"/>
                    <a:pt x="4138687" y="194310"/>
                  </a:cubicBezTo>
                  <a:cubicBezTo>
                    <a:pt x="4138687" y="214630"/>
                    <a:pt x="4139957" y="234950"/>
                    <a:pt x="4141226" y="252730"/>
                  </a:cubicBezTo>
                  <a:lnTo>
                    <a:pt x="4141226" y="260350"/>
                  </a:lnTo>
                  <a:cubicBezTo>
                    <a:pt x="4141226" y="257810"/>
                    <a:pt x="4139957" y="255270"/>
                    <a:pt x="4138687" y="257810"/>
                  </a:cubicBezTo>
                  <a:cubicBezTo>
                    <a:pt x="4138687" y="289560"/>
                    <a:pt x="4139957" y="317500"/>
                    <a:pt x="4139957" y="344170"/>
                  </a:cubicBezTo>
                  <a:cubicBezTo>
                    <a:pt x="4138687" y="508000"/>
                    <a:pt x="4139957" y="673542"/>
                    <a:pt x="4139957" y="828230"/>
                  </a:cubicBezTo>
                  <a:lnTo>
                    <a:pt x="4139957" y="903775"/>
                  </a:lnTo>
                  <a:cubicBezTo>
                    <a:pt x="4139957" y="903775"/>
                    <a:pt x="4138687" y="904975"/>
                    <a:pt x="4137416" y="903775"/>
                  </a:cubicBezTo>
                  <a:cubicBezTo>
                    <a:pt x="4136146" y="765875"/>
                    <a:pt x="4136146" y="704720"/>
                    <a:pt x="4134876" y="568960"/>
                  </a:cubicBezTo>
                  <a:cubicBezTo>
                    <a:pt x="4134876" y="537210"/>
                    <a:pt x="4132337" y="528320"/>
                    <a:pt x="4131066" y="516890"/>
                  </a:cubicBezTo>
                  <a:cubicBezTo>
                    <a:pt x="4133607" y="429260"/>
                    <a:pt x="4133607" y="335280"/>
                    <a:pt x="4131066" y="257810"/>
                  </a:cubicBezTo>
                  <a:cubicBezTo>
                    <a:pt x="4131066" y="241300"/>
                    <a:pt x="4131066" y="217170"/>
                    <a:pt x="4128526" y="209550"/>
                  </a:cubicBezTo>
                  <a:cubicBezTo>
                    <a:pt x="4127257" y="177800"/>
                    <a:pt x="4131066" y="184150"/>
                    <a:pt x="4131066" y="160020"/>
                  </a:cubicBezTo>
                  <a:lnTo>
                    <a:pt x="4131066" y="149860"/>
                  </a:lnTo>
                  <a:cubicBezTo>
                    <a:pt x="4085346" y="151130"/>
                    <a:pt x="4109476" y="154940"/>
                    <a:pt x="4065026" y="156210"/>
                  </a:cubicBezTo>
                  <a:cubicBezTo>
                    <a:pt x="4073916" y="158750"/>
                    <a:pt x="4098046" y="160020"/>
                    <a:pt x="4072646" y="162560"/>
                  </a:cubicBezTo>
                  <a:cubicBezTo>
                    <a:pt x="4062487" y="157480"/>
                    <a:pt x="4067566" y="154940"/>
                    <a:pt x="4066296" y="153670"/>
                  </a:cubicBezTo>
                  <a:close/>
                  <a:moveTo>
                    <a:pt x="4120907" y="2839173"/>
                  </a:moveTo>
                  <a:cubicBezTo>
                    <a:pt x="4123446" y="2879944"/>
                    <a:pt x="4125987" y="2913519"/>
                    <a:pt x="4122176" y="2961484"/>
                  </a:cubicBezTo>
                  <a:cubicBezTo>
                    <a:pt x="4125987" y="2973476"/>
                    <a:pt x="4125987" y="2954290"/>
                    <a:pt x="4125987" y="2943497"/>
                  </a:cubicBezTo>
                  <a:cubicBezTo>
                    <a:pt x="4125987" y="2953090"/>
                    <a:pt x="4125987" y="2963883"/>
                    <a:pt x="4127257" y="2974675"/>
                  </a:cubicBezTo>
                  <a:cubicBezTo>
                    <a:pt x="4125987" y="2985467"/>
                    <a:pt x="4123446" y="2984268"/>
                    <a:pt x="4120907" y="2972277"/>
                  </a:cubicBezTo>
                  <a:lnTo>
                    <a:pt x="4120907" y="2987865"/>
                  </a:lnTo>
                  <a:lnTo>
                    <a:pt x="4120907" y="2948294"/>
                  </a:lnTo>
                  <a:cubicBezTo>
                    <a:pt x="4120907" y="2937502"/>
                    <a:pt x="4122176" y="2925510"/>
                    <a:pt x="4122176" y="2911121"/>
                  </a:cubicBezTo>
                  <a:cubicBezTo>
                    <a:pt x="4120907" y="2885939"/>
                    <a:pt x="4118366" y="2860757"/>
                    <a:pt x="4120907" y="2839173"/>
                  </a:cubicBezTo>
                  <a:close/>
                  <a:moveTo>
                    <a:pt x="4090426" y="8207526"/>
                  </a:moveTo>
                  <a:cubicBezTo>
                    <a:pt x="4087887" y="8207526"/>
                    <a:pt x="4085346" y="8207526"/>
                    <a:pt x="4084076" y="8206256"/>
                  </a:cubicBezTo>
                  <a:lnTo>
                    <a:pt x="4127257" y="8206256"/>
                  </a:lnTo>
                  <a:cubicBezTo>
                    <a:pt x="4127257" y="8114816"/>
                    <a:pt x="4124716" y="8047506"/>
                    <a:pt x="4124716" y="7981466"/>
                  </a:cubicBezTo>
                  <a:lnTo>
                    <a:pt x="4125987" y="7981466"/>
                  </a:lnTo>
                  <a:cubicBezTo>
                    <a:pt x="4125987" y="8056395"/>
                    <a:pt x="4127257" y="8131326"/>
                    <a:pt x="4127257" y="8207526"/>
                  </a:cubicBezTo>
                  <a:lnTo>
                    <a:pt x="4090426" y="8207526"/>
                  </a:lnTo>
                  <a:close/>
                  <a:moveTo>
                    <a:pt x="4124716" y="7968766"/>
                  </a:moveTo>
                  <a:cubicBezTo>
                    <a:pt x="4124716" y="7968766"/>
                    <a:pt x="4124716" y="7970036"/>
                    <a:pt x="4123446" y="7972576"/>
                  </a:cubicBezTo>
                  <a:cubicBezTo>
                    <a:pt x="4123446" y="7935745"/>
                    <a:pt x="4122176" y="7916695"/>
                    <a:pt x="4122176" y="7870976"/>
                  </a:cubicBezTo>
                  <a:cubicBezTo>
                    <a:pt x="4122176" y="7870976"/>
                    <a:pt x="4123446" y="7876056"/>
                    <a:pt x="4123446" y="7882406"/>
                  </a:cubicBezTo>
                  <a:lnTo>
                    <a:pt x="4123446" y="7926856"/>
                  </a:lnTo>
                  <a:cubicBezTo>
                    <a:pt x="4124716" y="7940826"/>
                    <a:pt x="4124716" y="7954795"/>
                    <a:pt x="4124716" y="7968766"/>
                  </a:cubicBezTo>
                  <a:close/>
                  <a:moveTo>
                    <a:pt x="4122176" y="7760406"/>
                  </a:moveTo>
                  <a:cubicBezTo>
                    <a:pt x="4122176" y="7738823"/>
                    <a:pt x="4122176" y="7740022"/>
                    <a:pt x="4123446" y="7738823"/>
                  </a:cubicBezTo>
                  <a:lnTo>
                    <a:pt x="4123446" y="7804775"/>
                  </a:lnTo>
                  <a:cubicBezTo>
                    <a:pt x="4123446" y="7790385"/>
                    <a:pt x="4123446" y="7774796"/>
                    <a:pt x="4122176" y="7760406"/>
                  </a:cubicBezTo>
                  <a:close/>
                  <a:moveTo>
                    <a:pt x="4127256" y="3678565"/>
                  </a:moveTo>
                  <a:cubicBezTo>
                    <a:pt x="4127256" y="3673768"/>
                    <a:pt x="4125986" y="3670171"/>
                    <a:pt x="4125986" y="3665374"/>
                  </a:cubicBezTo>
                  <a:cubicBezTo>
                    <a:pt x="4125986" y="3661777"/>
                    <a:pt x="4127256" y="3659378"/>
                    <a:pt x="4127256" y="3656981"/>
                  </a:cubicBezTo>
                  <a:lnTo>
                    <a:pt x="4127256" y="3678565"/>
                  </a:lnTo>
                  <a:close/>
                  <a:moveTo>
                    <a:pt x="4127256" y="3521478"/>
                  </a:moveTo>
                  <a:lnTo>
                    <a:pt x="4127256" y="3511886"/>
                  </a:lnTo>
                  <a:lnTo>
                    <a:pt x="4127256" y="3521478"/>
                  </a:lnTo>
                  <a:close/>
                  <a:moveTo>
                    <a:pt x="4123446" y="3438738"/>
                  </a:moveTo>
                  <a:cubicBezTo>
                    <a:pt x="4119636" y="3420752"/>
                    <a:pt x="4123446" y="3378782"/>
                    <a:pt x="4124716" y="3365591"/>
                  </a:cubicBezTo>
                  <a:cubicBezTo>
                    <a:pt x="4129796" y="3389574"/>
                    <a:pt x="4123446" y="3407561"/>
                    <a:pt x="4123446" y="3438738"/>
                  </a:cubicBezTo>
                  <a:close/>
                  <a:moveTo>
                    <a:pt x="4127256" y="3309232"/>
                  </a:moveTo>
                  <a:cubicBezTo>
                    <a:pt x="4127256" y="3303237"/>
                    <a:pt x="4125986" y="3298440"/>
                    <a:pt x="4125986" y="3292444"/>
                  </a:cubicBezTo>
                  <a:cubicBezTo>
                    <a:pt x="4124716" y="3280453"/>
                    <a:pt x="4120906" y="3284051"/>
                    <a:pt x="4118366" y="3278055"/>
                  </a:cubicBezTo>
                  <a:lnTo>
                    <a:pt x="4118366" y="3267263"/>
                  </a:lnTo>
                  <a:cubicBezTo>
                    <a:pt x="4119636" y="3226492"/>
                    <a:pt x="4120906" y="3178527"/>
                    <a:pt x="4123446" y="3147350"/>
                  </a:cubicBezTo>
                  <a:cubicBezTo>
                    <a:pt x="4120906" y="3116172"/>
                    <a:pt x="4123446" y="3077800"/>
                    <a:pt x="4123446" y="3044225"/>
                  </a:cubicBezTo>
                  <a:cubicBezTo>
                    <a:pt x="4123446" y="3034631"/>
                    <a:pt x="4123446" y="3026237"/>
                    <a:pt x="4122176" y="3017843"/>
                  </a:cubicBezTo>
                  <a:cubicBezTo>
                    <a:pt x="4123446" y="3010649"/>
                    <a:pt x="4125986" y="2999857"/>
                    <a:pt x="4127256" y="2992662"/>
                  </a:cubicBezTo>
                  <a:lnTo>
                    <a:pt x="4127256" y="3063410"/>
                  </a:lnTo>
                  <a:cubicBezTo>
                    <a:pt x="4123446" y="3073004"/>
                    <a:pt x="4125986" y="3137757"/>
                    <a:pt x="4125986" y="3192917"/>
                  </a:cubicBezTo>
                  <a:cubicBezTo>
                    <a:pt x="4127256" y="3216899"/>
                    <a:pt x="4127256" y="3178527"/>
                    <a:pt x="4128526" y="3202509"/>
                  </a:cubicBezTo>
                  <a:cubicBezTo>
                    <a:pt x="4127256" y="3237285"/>
                    <a:pt x="4127256" y="3273259"/>
                    <a:pt x="4127256" y="3309232"/>
                  </a:cubicBezTo>
                  <a:close/>
                  <a:moveTo>
                    <a:pt x="4127256" y="8358656"/>
                  </a:moveTo>
                  <a:cubicBezTo>
                    <a:pt x="4150116" y="8356116"/>
                    <a:pt x="4233936" y="8357386"/>
                    <a:pt x="4275846" y="8357386"/>
                  </a:cubicBezTo>
                  <a:cubicBezTo>
                    <a:pt x="4275846" y="8342146"/>
                    <a:pt x="4274576" y="8331986"/>
                    <a:pt x="4274576" y="8331986"/>
                  </a:cubicBezTo>
                  <a:lnTo>
                    <a:pt x="4274576" y="8262136"/>
                  </a:lnTo>
                  <a:cubicBezTo>
                    <a:pt x="4274576" y="8291346"/>
                    <a:pt x="4277116" y="8324366"/>
                    <a:pt x="4277116" y="8245626"/>
                  </a:cubicBezTo>
                  <a:cubicBezTo>
                    <a:pt x="4277116" y="8274836"/>
                    <a:pt x="4278386" y="8315476"/>
                    <a:pt x="4278386" y="8359926"/>
                  </a:cubicBezTo>
                  <a:cubicBezTo>
                    <a:pt x="4228856" y="8358656"/>
                    <a:pt x="4175516" y="8358656"/>
                    <a:pt x="4127256" y="8358656"/>
                  </a:cubicBezTo>
                  <a:close/>
                  <a:moveTo>
                    <a:pt x="4277116" y="8104656"/>
                  </a:moveTo>
                  <a:cubicBezTo>
                    <a:pt x="4275846" y="8112276"/>
                    <a:pt x="4277116" y="8024646"/>
                    <a:pt x="4274576" y="8052586"/>
                  </a:cubicBezTo>
                  <a:cubicBezTo>
                    <a:pt x="4274576" y="8038616"/>
                    <a:pt x="4274576" y="8022106"/>
                    <a:pt x="4275846" y="8003056"/>
                  </a:cubicBezTo>
                  <a:cubicBezTo>
                    <a:pt x="4275846" y="7987816"/>
                    <a:pt x="4275846" y="7971306"/>
                    <a:pt x="4277116" y="7954796"/>
                  </a:cubicBezTo>
                  <a:lnTo>
                    <a:pt x="4277116" y="8104656"/>
                  </a:lnTo>
                  <a:close/>
                  <a:moveTo>
                    <a:pt x="4280926" y="7961146"/>
                  </a:moveTo>
                  <a:lnTo>
                    <a:pt x="4280926" y="8047506"/>
                  </a:lnTo>
                  <a:cubicBezTo>
                    <a:pt x="4279656" y="8028456"/>
                    <a:pt x="4279656" y="8004326"/>
                    <a:pt x="4279656" y="7975116"/>
                  </a:cubicBezTo>
                  <a:lnTo>
                    <a:pt x="4279656" y="7907806"/>
                  </a:lnTo>
                  <a:cubicBezTo>
                    <a:pt x="4280926" y="7914156"/>
                    <a:pt x="4280926" y="7937016"/>
                    <a:pt x="4280926" y="7961146"/>
                  </a:cubicBezTo>
                  <a:close/>
                  <a:moveTo>
                    <a:pt x="4279656" y="8298966"/>
                  </a:moveTo>
                  <a:cubicBezTo>
                    <a:pt x="4280926" y="8238006"/>
                    <a:pt x="4279656" y="8142756"/>
                    <a:pt x="4279656" y="8069096"/>
                  </a:cubicBezTo>
                  <a:cubicBezTo>
                    <a:pt x="4279656" y="8104656"/>
                    <a:pt x="4283466" y="8258326"/>
                    <a:pt x="4279656" y="82989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719957" y="1928655"/>
            <a:ext cx="3190447" cy="85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2448" spc="418">
                <a:solidFill>
                  <a:srgbClr val="FFFFFF"/>
                </a:solidFill>
                <a:latin typeface="Josefin Sans"/>
              </a:rPr>
              <a:t>A 3BHK DUPLEX HOME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93909" y="8392189"/>
            <a:ext cx="2048190" cy="26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273">
                <a:solidFill>
                  <a:srgbClr val="FFFFFF"/>
                </a:solidFill>
                <a:latin typeface="Josefin Sans"/>
              </a:rPr>
              <a:t>30.12.2023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957" y="3251156"/>
            <a:ext cx="3190447" cy="29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2448" spc="418">
                <a:solidFill>
                  <a:srgbClr val="FFFFFF"/>
                </a:solidFill>
                <a:latin typeface="Josefin Sans"/>
              </a:rPr>
              <a:t>THIS PROJECT WAS CREATED USING SKETCHUP AND RENDERED USING TWINMOTION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93909" y="6744512"/>
            <a:ext cx="204819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24">
                <a:solidFill>
                  <a:srgbClr val="FFFFFF"/>
                </a:solidFill>
                <a:latin typeface="Josefin Sans"/>
              </a:rPr>
              <a:t>FRONT VIEW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033885" y="9149590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1192029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589662" y="4755537"/>
            <a:ext cx="3056685" cy="15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14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14239225" y="1019230"/>
            <a:ext cx="4048775" cy="8576343"/>
            <a:chOff x="0" y="0"/>
            <a:chExt cx="4376176" cy="8895080"/>
          </a:xfrm>
        </p:grpSpPr>
        <p:sp>
          <p:nvSpPr>
            <p:cNvPr id="7" name="Freeform 7"/>
            <p:cNvSpPr/>
            <p:nvPr/>
          </p:nvSpPr>
          <p:spPr>
            <a:xfrm>
              <a:off x="44450" y="-1270"/>
              <a:ext cx="4287276" cy="8401836"/>
            </a:xfrm>
            <a:custGeom>
              <a:avLst/>
              <a:gdLst/>
              <a:ahLst/>
              <a:cxnLst/>
              <a:rect l="l" t="t" r="r" b="b"/>
              <a:pathLst>
                <a:path w="4287276" h="8401836">
                  <a:moveTo>
                    <a:pt x="1456212" y="186690"/>
                  </a:moveTo>
                  <a:cubicBezTo>
                    <a:pt x="1449359" y="191770"/>
                    <a:pt x="1482100" y="187960"/>
                    <a:pt x="1495044" y="189230"/>
                  </a:cubicBezTo>
                  <a:cubicBezTo>
                    <a:pt x="1499612" y="189230"/>
                    <a:pt x="1494283" y="193040"/>
                    <a:pt x="1510272" y="191770"/>
                  </a:cubicBezTo>
                  <a:cubicBezTo>
                    <a:pt x="1510272" y="190500"/>
                    <a:pt x="1523978" y="190500"/>
                    <a:pt x="1526262" y="189230"/>
                  </a:cubicBezTo>
                  <a:cubicBezTo>
                    <a:pt x="1508749" y="187960"/>
                    <a:pt x="1488191" y="186690"/>
                    <a:pt x="1456212" y="186690"/>
                  </a:cubicBezTo>
                  <a:close/>
                  <a:moveTo>
                    <a:pt x="1549866" y="182880"/>
                  </a:moveTo>
                  <a:cubicBezTo>
                    <a:pt x="1523216" y="184150"/>
                    <a:pt x="1513318" y="181610"/>
                    <a:pt x="1495805" y="184150"/>
                  </a:cubicBezTo>
                  <a:cubicBezTo>
                    <a:pt x="1503419" y="186690"/>
                    <a:pt x="1551389" y="184150"/>
                    <a:pt x="1557480" y="186690"/>
                  </a:cubicBezTo>
                  <a:cubicBezTo>
                    <a:pt x="1541490" y="185420"/>
                    <a:pt x="1520171" y="189230"/>
                    <a:pt x="1541490" y="189230"/>
                  </a:cubicBezTo>
                  <a:cubicBezTo>
                    <a:pt x="1546820" y="185420"/>
                    <a:pt x="1558241" y="190500"/>
                    <a:pt x="1572708" y="189230"/>
                  </a:cubicBezTo>
                  <a:cubicBezTo>
                    <a:pt x="1576515" y="185420"/>
                    <a:pt x="1551389" y="186690"/>
                    <a:pt x="1549866" y="182880"/>
                  </a:cubicBezTo>
                  <a:close/>
                  <a:moveTo>
                    <a:pt x="2020420" y="55880"/>
                  </a:moveTo>
                  <a:lnTo>
                    <a:pt x="1966360" y="55880"/>
                  </a:lnTo>
                  <a:cubicBezTo>
                    <a:pt x="1961791" y="60960"/>
                    <a:pt x="2018136" y="58420"/>
                    <a:pt x="2020420" y="55880"/>
                  </a:cubicBezTo>
                  <a:close/>
                  <a:moveTo>
                    <a:pt x="1259767" y="57150"/>
                  </a:moveTo>
                  <a:cubicBezTo>
                    <a:pt x="1288701" y="55880"/>
                    <a:pt x="1336670" y="59690"/>
                    <a:pt x="1352659" y="55880"/>
                  </a:cubicBezTo>
                  <a:cubicBezTo>
                    <a:pt x="1324487" y="57150"/>
                    <a:pt x="1275757" y="54610"/>
                    <a:pt x="1259767" y="57150"/>
                  </a:cubicBezTo>
                  <a:close/>
                  <a:moveTo>
                    <a:pt x="1423471" y="199390"/>
                  </a:moveTo>
                  <a:lnTo>
                    <a:pt x="1404436" y="199390"/>
                  </a:lnTo>
                  <a:cubicBezTo>
                    <a:pt x="1398344" y="199390"/>
                    <a:pt x="1393776" y="199390"/>
                    <a:pt x="1392253" y="200660"/>
                  </a:cubicBezTo>
                  <a:cubicBezTo>
                    <a:pt x="1414334" y="201930"/>
                    <a:pt x="1380070" y="203200"/>
                    <a:pt x="1383877" y="204470"/>
                  </a:cubicBezTo>
                  <a:lnTo>
                    <a:pt x="1407481" y="204470"/>
                  </a:lnTo>
                  <a:cubicBezTo>
                    <a:pt x="1403674" y="201930"/>
                    <a:pt x="1413573" y="201930"/>
                    <a:pt x="1419664" y="200660"/>
                  </a:cubicBezTo>
                  <a:cubicBezTo>
                    <a:pt x="1428039" y="201930"/>
                    <a:pt x="1433369" y="201930"/>
                    <a:pt x="1440983" y="200660"/>
                  </a:cubicBezTo>
                  <a:cubicBezTo>
                    <a:pt x="1440222" y="200660"/>
                    <a:pt x="1431847" y="199390"/>
                    <a:pt x="1423471" y="199390"/>
                  </a:cubicBezTo>
                  <a:close/>
                  <a:moveTo>
                    <a:pt x="1581084" y="176530"/>
                  </a:moveTo>
                  <a:cubicBezTo>
                    <a:pt x="1594789" y="179070"/>
                    <a:pt x="1619916" y="180340"/>
                    <a:pt x="1642758" y="177800"/>
                  </a:cubicBezTo>
                  <a:cubicBezTo>
                    <a:pt x="1661032" y="181610"/>
                    <a:pt x="1666362" y="186690"/>
                    <a:pt x="1712047" y="186690"/>
                  </a:cubicBezTo>
                  <a:cubicBezTo>
                    <a:pt x="1722707" y="185420"/>
                    <a:pt x="1713570" y="181610"/>
                    <a:pt x="1728037" y="181610"/>
                  </a:cubicBezTo>
                  <a:cubicBezTo>
                    <a:pt x="1724230" y="185420"/>
                    <a:pt x="1748595" y="185420"/>
                    <a:pt x="1750879" y="187960"/>
                  </a:cubicBezTo>
                  <a:cubicBezTo>
                    <a:pt x="1741742" y="187960"/>
                    <a:pt x="1702910" y="187960"/>
                    <a:pt x="1727275" y="189230"/>
                  </a:cubicBezTo>
                  <a:lnTo>
                    <a:pt x="1804940" y="189230"/>
                  </a:lnTo>
                  <a:cubicBezTo>
                    <a:pt x="1815599" y="187960"/>
                    <a:pt x="1806463" y="184150"/>
                    <a:pt x="1820929" y="184150"/>
                  </a:cubicBezTo>
                  <a:cubicBezTo>
                    <a:pt x="1845295" y="185420"/>
                    <a:pt x="1841488" y="185420"/>
                    <a:pt x="1859762" y="182880"/>
                  </a:cubicBezTo>
                  <a:cubicBezTo>
                    <a:pt x="1860523" y="185420"/>
                    <a:pt x="1858239" y="187960"/>
                    <a:pt x="1874990" y="186690"/>
                  </a:cubicBezTo>
                  <a:cubicBezTo>
                    <a:pt x="1881842" y="181610"/>
                    <a:pt x="1885650" y="180340"/>
                    <a:pt x="1891741" y="176530"/>
                  </a:cubicBezTo>
                  <a:cubicBezTo>
                    <a:pt x="1900878" y="176530"/>
                    <a:pt x="1913822" y="176530"/>
                    <a:pt x="1914584" y="177800"/>
                  </a:cubicBezTo>
                  <a:cubicBezTo>
                    <a:pt x="1897832" y="180340"/>
                    <a:pt x="1902401" y="185420"/>
                    <a:pt x="1882604" y="186690"/>
                  </a:cubicBezTo>
                  <a:cubicBezTo>
                    <a:pt x="1926005" y="186690"/>
                    <a:pt x="1919913" y="176530"/>
                    <a:pt x="1945801" y="172720"/>
                  </a:cubicBezTo>
                  <a:cubicBezTo>
                    <a:pt x="1951893" y="172720"/>
                    <a:pt x="1961030" y="172720"/>
                    <a:pt x="1961791" y="171450"/>
                  </a:cubicBezTo>
                  <a:cubicBezTo>
                    <a:pt x="1938949" y="172720"/>
                    <a:pt x="1929812" y="170180"/>
                    <a:pt x="1915345" y="170180"/>
                  </a:cubicBezTo>
                  <a:cubicBezTo>
                    <a:pt x="1895548" y="170180"/>
                    <a:pt x="1885650" y="173990"/>
                    <a:pt x="1861284" y="171450"/>
                  </a:cubicBezTo>
                  <a:cubicBezTo>
                    <a:pt x="1849863" y="176530"/>
                    <a:pt x="1878036" y="175260"/>
                    <a:pt x="1875751" y="180340"/>
                  </a:cubicBezTo>
                  <a:cubicBezTo>
                    <a:pt x="1865091" y="181610"/>
                    <a:pt x="1858239" y="177800"/>
                    <a:pt x="1860523" y="177800"/>
                  </a:cubicBezTo>
                  <a:cubicBezTo>
                    <a:pt x="1823975" y="177800"/>
                    <a:pt x="1795041" y="185420"/>
                    <a:pt x="1751641" y="181610"/>
                  </a:cubicBezTo>
                  <a:cubicBezTo>
                    <a:pt x="1751641" y="176530"/>
                    <a:pt x="1718138" y="176530"/>
                    <a:pt x="1689966" y="176530"/>
                  </a:cubicBezTo>
                  <a:cubicBezTo>
                    <a:pt x="1687682" y="179070"/>
                    <a:pt x="1699864" y="179070"/>
                    <a:pt x="1705194" y="180340"/>
                  </a:cubicBezTo>
                  <a:cubicBezTo>
                    <a:pt x="1670169" y="179070"/>
                    <a:pt x="1616870" y="172720"/>
                    <a:pt x="1581084" y="176530"/>
                  </a:cubicBezTo>
                  <a:close/>
                  <a:moveTo>
                    <a:pt x="681853" y="168910"/>
                  </a:moveTo>
                  <a:cubicBezTo>
                    <a:pt x="678807" y="175260"/>
                    <a:pt x="649112" y="167640"/>
                    <a:pt x="643021" y="171450"/>
                  </a:cubicBezTo>
                  <a:cubicBezTo>
                    <a:pt x="657488" y="172720"/>
                    <a:pt x="662056" y="173990"/>
                    <a:pt x="681092" y="173990"/>
                  </a:cubicBezTo>
                  <a:cubicBezTo>
                    <a:pt x="683376" y="173990"/>
                    <a:pt x="700888" y="168910"/>
                    <a:pt x="681853" y="168910"/>
                  </a:cubicBezTo>
                  <a:close/>
                  <a:moveTo>
                    <a:pt x="2111790" y="71120"/>
                  </a:moveTo>
                  <a:cubicBezTo>
                    <a:pt x="2085140" y="69850"/>
                    <a:pt x="2078288" y="66040"/>
                    <a:pt x="2042501" y="67310"/>
                  </a:cubicBezTo>
                  <a:cubicBezTo>
                    <a:pt x="2032603" y="72390"/>
                    <a:pt x="2110267" y="71120"/>
                    <a:pt x="2111790" y="71120"/>
                  </a:cubicBezTo>
                  <a:close/>
                  <a:moveTo>
                    <a:pt x="2864068" y="74930"/>
                  </a:moveTo>
                  <a:cubicBezTo>
                    <a:pt x="2865591" y="71120"/>
                    <a:pt x="2845794" y="71120"/>
                    <a:pt x="2825997" y="71120"/>
                  </a:cubicBezTo>
                  <a:cubicBezTo>
                    <a:pt x="2821428" y="74930"/>
                    <a:pt x="2841987" y="74930"/>
                    <a:pt x="2864068" y="74930"/>
                  </a:cubicBezTo>
                  <a:close/>
                  <a:moveTo>
                    <a:pt x="2445290" y="74930"/>
                  </a:moveTo>
                  <a:cubicBezTo>
                    <a:pt x="2417117" y="74930"/>
                    <a:pt x="2417117" y="71120"/>
                    <a:pt x="2391229" y="71120"/>
                  </a:cubicBezTo>
                  <a:cubicBezTo>
                    <a:pt x="2382092" y="76200"/>
                    <a:pt x="2420163" y="73660"/>
                    <a:pt x="2414071" y="77470"/>
                  </a:cubicBezTo>
                  <a:cubicBezTo>
                    <a:pt x="2431584" y="77470"/>
                    <a:pt x="2443006" y="77470"/>
                    <a:pt x="2445290" y="74930"/>
                  </a:cubicBezTo>
                  <a:close/>
                  <a:moveTo>
                    <a:pt x="2508487" y="59690"/>
                  </a:moveTo>
                  <a:cubicBezTo>
                    <a:pt x="2504680" y="54610"/>
                    <a:pt x="2462802" y="57150"/>
                    <a:pt x="2431584" y="57150"/>
                  </a:cubicBezTo>
                  <a:cubicBezTo>
                    <a:pt x="2400366" y="57150"/>
                    <a:pt x="2363057" y="58420"/>
                    <a:pt x="2346306" y="55880"/>
                  </a:cubicBezTo>
                  <a:cubicBezTo>
                    <a:pt x="2359250" y="63500"/>
                    <a:pt x="2458234" y="58420"/>
                    <a:pt x="2508487" y="59690"/>
                  </a:cubicBezTo>
                  <a:close/>
                  <a:moveTo>
                    <a:pt x="2383615" y="68580"/>
                  </a:moveTo>
                  <a:cubicBezTo>
                    <a:pt x="2390468" y="63500"/>
                    <a:pt x="2335646" y="67310"/>
                    <a:pt x="2329555" y="64770"/>
                  </a:cubicBezTo>
                  <a:cubicBezTo>
                    <a:pt x="2332600" y="68580"/>
                    <a:pt x="2287677" y="63500"/>
                    <a:pt x="2290723" y="67310"/>
                  </a:cubicBezTo>
                  <a:cubicBezTo>
                    <a:pt x="2329555" y="66040"/>
                    <a:pt x="2350874" y="68580"/>
                    <a:pt x="2383615" y="68580"/>
                  </a:cubicBezTo>
                  <a:close/>
                  <a:moveTo>
                    <a:pt x="1479816" y="184150"/>
                  </a:moveTo>
                  <a:cubicBezTo>
                    <a:pt x="1487430" y="182880"/>
                    <a:pt x="1487430" y="179070"/>
                    <a:pt x="1503420" y="179070"/>
                  </a:cubicBezTo>
                  <a:cubicBezTo>
                    <a:pt x="1521693" y="177800"/>
                    <a:pt x="1559764" y="182880"/>
                    <a:pt x="1542252" y="179070"/>
                  </a:cubicBezTo>
                  <a:cubicBezTo>
                    <a:pt x="1523216" y="173990"/>
                    <a:pt x="1488191" y="176530"/>
                    <a:pt x="1472202" y="180340"/>
                  </a:cubicBezTo>
                  <a:cubicBezTo>
                    <a:pt x="1453166" y="176530"/>
                    <a:pt x="1431847" y="175260"/>
                    <a:pt x="1409766" y="180340"/>
                  </a:cubicBezTo>
                  <a:cubicBezTo>
                    <a:pt x="1449359" y="179070"/>
                    <a:pt x="1447836" y="184150"/>
                    <a:pt x="1479816" y="184150"/>
                  </a:cubicBezTo>
                  <a:close/>
                  <a:moveTo>
                    <a:pt x="2366864" y="77470"/>
                  </a:moveTo>
                  <a:cubicBezTo>
                    <a:pt x="2367625" y="72390"/>
                    <a:pt x="2338691" y="73660"/>
                    <a:pt x="2312803" y="73660"/>
                  </a:cubicBezTo>
                  <a:cubicBezTo>
                    <a:pt x="2310519" y="77470"/>
                    <a:pt x="2354681" y="74930"/>
                    <a:pt x="2366864" y="77470"/>
                  </a:cubicBezTo>
                  <a:close/>
                  <a:moveTo>
                    <a:pt x="1353421" y="205740"/>
                  </a:moveTo>
                  <a:lnTo>
                    <a:pt x="1377025" y="205740"/>
                  </a:lnTo>
                  <a:lnTo>
                    <a:pt x="1377786" y="200660"/>
                  </a:lnTo>
                  <a:lnTo>
                    <a:pt x="1354182" y="200660"/>
                  </a:lnTo>
                  <a:cubicBezTo>
                    <a:pt x="1352659" y="203200"/>
                    <a:pt x="1366365" y="203200"/>
                    <a:pt x="1353421" y="205740"/>
                  </a:cubicBezTo>
                  <a:close/>
                  <a:moveTo>
                    <a:pt x="1377786" y="191770"/>
                  </a:moveTo>
                  <a:cubicBezTo>
                    <a:pt x="1399867" y="190500"/>
                    <a:pt x="1410527" y="190500"/>
                    <a:pt x="1431847" y="191770"/>
                  </a:cubicBezTo>
                  <a:cubicBezTo>
                    <a:pt x="1441745" y="186690"/>
                    <a:pt x="1369411" y="185420"/>
                    <a:pt x="1377786" y="191770"/>
                  </a:cubicBezTo>
                  <a:close/>
                  <a:moveTo>
                    <a:pt x="1048093" y="156210"/>
                  </a:moveTo>
                  <a:cubicBezTo>
                    <a:pt x="1025251" y="156210"/>
                    <a:pt x="984135" y="153670"/>
                    <a:pt x="962815" y="157480"/>
                  </a:cubicBezTo>
                  <a:cubicBezTo>
                    <a:pt x="951394" y="157480"/>
                    <a:pt x="938450" y="151130"/>
                    <a:pt x="939211" y="157480"/>
                  </a:cubicBezTo>
                  <a:cubicBezTo>
                    <a:pt x="964338" y="161290"/>
                    <a:pt x="1028297" y="158750"/>
                    <a:pt x="1048093" y="156210"/>
                  </a:cubicBezTo>
                  <a:close/>
                  <a:moveTo>
                    <a:pt x="1390730" y="287020"/>
                  </a:moveTo>
                  <a:cubicBezTo>
                    <a:pt x="1400628" y="288290"/>
                    <a:pt x="1418141" y="288290"/>
                    <a:pt x="1419664" y="285750"/>
                  </a:cubicBezTo>
                  <a:cubicBezTo>
                    <a:pt x="1409004" y="285750"/>
                    <a:pt x="1393014" y="285750"/>
                    <a:pt x="1390730" y="287020"/>
                  </a:cubicBezTo>
                  <a:close/>
                  <a:moveTo>
                    <a:pt x="1434131" y="266700"/>
                  </a:moveTo>
                  <a:cubicBezTo>
                    <a:pt x="1432608" y="267970"/>
                    <a:pt x="1428039" y="267970"/>
                    <a:pt x="1419664" y="267970"/>
                  </a:cubicBezTo>
                  <a:lnTo>
                    <a:pt x="1419664" y="271780"/>
                  </a:lnTo>
                  <a:lnTo>
                    <a:pt x="1441745" y="271780"/>
                  </a:lnTo>
                  <a:cubicBezTo>
                    <a:pt x="1440222" y="270510"/>
                    <a:pt x="1444029" y="266700"/>
                    <a:pt x="1434131" y="266700"/>
                  </a:cubicBezTo>
                  <a:close/>
                  <a:moveTo>
                    <a:pt x="2887672" y="57150"/>
                  </a:moveTo>
                  <a:cubicBezTo>
                    <a:pt x="2877012" y="57150"/>
                    <a:pt x="2861022" y="57150"/>
                    <a:pt x="2858738" y="58420"/>
                  </a:cubicBezTo>
                  <a:cubicBezTo>
                    <a:pt x="2867875" y="59690"/>
                    <a:pt x="2885387" y="59690"/>
                    <a:pt x="2887672" y="57150"/>
                  </a:cubicBezTo>
                  <a:close/>
                  <a:moveTo>
                    <a:pt x="2376001" y="50800"/>
                  </a:moveTo>
                  <a:cubicBezTo>
                    <a:pt x="2412549" y="60960"/>
                    <a:pt x="2508487" y="55880"/>
                    <a:pt x="2558741" y="55880"/>
                  </a:cubicBezTo>
                  <a:cubicBezTo>
                    <a:pt x="2601380" y="55880"/>
                    <a:pt x="2649349" y="59690"/>
                    <a:pt x="2690465" y="55880"/>
                  </a:cubicBezTo>
                  <a:cubicBezTo>
                    <a:pt x="2678283" y="53340"/>
                    <a:pt x="2637166" y="57150"/>
                    <a:pt x="2639450" y="52070"/>
                  </a:cubicBezTo>
                  <a:cubicBezTo>
                    <a:pt x="2648587" y="53340"/>
                    <a:pt x="2682851" y="54610"/>
                    <a:pt x="2683613" y="50800"/>
                  </a:cubicBezTo>
                  <a:cubicBezTo>
                    <a:pt x="2669907" y="48260"/>
                    <a:pt x="2635643" y="49530"/>
                    <a:pt x="2610517" y="49530"/>
                  </a:cubicBezTo>
                  <a:cubicBezTo>
                    <a:pt x="2596050" y="49530"/>
                    <a:pt x="2601380" y="45720"/>
                    <a:pt x="2581583" y="46990"/>
                  </a:cubicBezTo>
                  <a:cubicBezTo>
                    <a:pt x="2583106" y="49530"/>
                    <a:pt x="2555695" y="46990"/>
                    <a:pt x="2545035" y="48260"/>
                  </a:cubicBezTo>
                  <a:cubicBezTo>
                    <a:pt x="2512294" y="45720"/>
                    <a:pt x="2460518" y="44450"/>
                    <a:pt x="2413310" y="45720"/>
                  </a:cubicBezTo>
                  <a:cubicBezTo>
                    <a:pt x="2382854" y="46990"/>
                    <a:pt x="2344021" y="48260"/>
                    <a:pt x="2333362" y="50800"/>
                  </a:cubicBezTo>
                  <a:cubicBezTo>
                    <a:pt x="2355443" y="52070"/>
                    <a:pt x="2349352" y="50800"/>
                    <a:pt x="2376001" y="50800"/>
                  </a:cubicBezTo>
                  <a:close/>
                  <a:moveTo>
                    <a:pt x="2463564" y="48260"/>
                  </a:moveTo>
                  <a:cubicBezTo>
                    <a:pt x="2458234" y="52070"/>
                    <a:pt x="2422447" y="53340"/>
                    <a:pt x="2404935" y="50800"/>
                  </a:cubicBezTo>
                  <a:cubicBezTo>
                    <a:pt x="2407219" y="46990"/>
                    <a:pt x="2441483" y="49530"/>
                    <a:pt x="2463564" y="48260"/>
                  </a:cubicBezTo>
                  <a:close/>
                  <a:moveTo>
                    <a:pt x="2668384" y="44450"/>
                  </a:moveTo>
                  <a:cubicBezTo>
                    <a:pt x="2663054" y="44450"/>
                    <a:pt x="2660009" y="43180"/>
                    <a:pt x="2660770" y="41910"/>
                  </a:cubicBezTo>
                  <a:cubicBezTo>
                    <a:pt x="2639450" y="43180"/>
                    <a:pt x="2638689" y="43180"/>
                    <a:pt x="2616608" y="41910"/>
                  </a:cubicBezTo>
                  <a:cubicBezTo>
                    <a:pt x="2612039" y="45720"/>
                    <a:pt x="2659247" y="48260"/>
                    <a:pt x="2668384" y="44450"/>
                  </a:cubicBezTo>
                  <a:close/>
                  <a:moveTo>
                    <a:pt x="3602640" y="254000"/>
                  </a:moveTo>
                  <a:cubicBezTo>
                    <a:pt x="3601879" y="247650"/>
                    <a:pt x="3556194" y="250190"/>
                    <a:pt x="3529544" y="248920"/>
                  </a:cubicBezTo>
                  <a:cubicBezTo>
                    <a:pt x="3512032" y="248920"/>
                    <a:pt x="3533351" y="242570"/>
                    <a:pt x="3507463" y="245110"/>
                  </a:cubicBezTo>
                  <a:cubicBezTo>
                    <a:pt x="3477768" y="245110"/>
                    <a:pt x="3461017" y="246380"/>
                    <a:pt x="3441981" y="247650"/>
                  </a:cubicBezTo>
                  <a:cubicBezTo>
                    <a:pt x="3298835" y="245110"/>
                    <a:pt x="3164827" y="246380"/>
                    <a:pt x="3025488" y="248920"/>
                  </a:cubicBezTo>
                  <a:cubicBezTo>
                    <a:pt x="2966097" y="255270"/>
                    <a:pt x="2887672" y="251460"/>
                    <a:pt x="2820667" y="254000"/>
                  </a:cubicBezTo>
                  <a:cubicBezTo>
                    <a:pt x="2802393" y="255270"/>
                    <a:pt x="2792495" y="256540"/>
                    <a:pt x="2776505" y="256540"/>
                  </a:cubicBezTo>
                  <a:cubicBezTo>
                    <a:pt x="2727775" y="257810"/>
                    <a:pt x="2682851" y="256540"/>
                    <a:pt x="2652394" y="257810"/>
                  </a:cubicBezTo>
                  <a:cubicBezTo>
                    <a:pt x="2605948" y="259080"/>
                    <a:pt x="2570162" y="260350"/>
                    <a:pt x="2528284" y="261620"/>
                  </a:cubicBezTo>
                  <a:cubicBezTo>
                    <a:pt x="2477269" y="262890"/>
                    <a:pt x="2427777" y="262890"/>
                    <a:pt x="2375240" y="264160"/>
                  </a:cubicBezTo>
                  <a:cubicBezTo>
                    <a:pt x="2348590" y="264160"/>
                    <a:pt x="2326509" y="266700"/>
                    <a:pt x="2302144" y="266700"/>
                  </a:cubicBezTo>
                  <a:cubicBezTo>
                    <a:pt x="2281585" y="266700"/>
                    <a:pt x="2257220" y="265430"/>
                    <a:pt x="2236662" y="265430"/>
                  </a:cubicBezTo>
                  <a:cubicBezTo>
                    <a:pt x="2200875" y="265430"/>
                    <a:pt x="2162805" y="269240"/>
                    <a:pt x="2127018" y="269240"/>
                  </a:cubicBezTo>
                  <a:cubicBezTo>
                    <a:pt x="2114074" y="269240"/>
                    <a:pt x="2098846" y="267970"/>
                    <a:pt x="2082856" y="267970"/>
                  </a:cubicBezTo>
                  <a:cubicBezTo>
                    <a:pt x="2067628" y="267970"/>
                    <a:pt x="2051638" y="270510"/>
                    <a:pt x="2038694" y="270510"/>
                  </a:cubicBezTo>
                  <a:cubicBezTo>
                    <a:pt x="2024227" y="270510"/>
                    <a:pt x="2008999" y="267970"/>
                    <a:pt x="1994532" y="269240"/>
                  </a:cubicBezTo>
                  <a:cubicBezTo>
                    <a:pt x="1970928" y="270510"/>
                    <a:pt x="1943517" y="271780"/>
                    <a:pt x="1921436" y="273050"/>
                  </a:cubicBezTo>
                  <a:cubicBezTo>
                    <a:pt x="1847579" y="271780"/>
                    <a:pt x="1728037" y="273050"/>
                    <a:pt x="1651134" y="275590"/>
                  </a:cubicBezTo>
                  <a:cubicBezTo>
                    <a:pt x="1639713" y="275590"/>
                    <a:pt x="1645043" y="279400"/>
                    <a:pt x="1629053" y="278130"/>
                  </a:cubicBezTo>
                  <a:cubicBezTo>
                    <a:pt x="1562810" y="276860"/>
                    <a:pt x="1534638" y="283210"/>
                    <a:pt x="1468394" y="281940"/>
                  </a:cubicBezTo>
                  <a:cubicBezTo>
                    <a:pt x="1474486" y="290830"/>
                    <a:pt x="1517125" y="285750"/>
                    <a:pt x="1570424" y="287020"/>
                  </a:cubicBezTo>
                  <a:cubicBezTo>
                    <a:pt x="1588698" y="287020"/>
                    <a:pt x="1603165" y="290830"/>
                    <a:pt x="1606972" y="290830"/>
                  </a:cubicBezTo>
                  <a:cubicBezTo>
                    <a:pt x="1613825" y="290830"/>
                    <a:pt x="1616109" y="289560"/>
                    <a:pt x="1621439" y="289560"/>
                  </a:cubicBezTo>
                  <a:lnTo>
                    <a:pt x="1643520" y="289560"/>
                  </a:lnTo>
                  <a:cubicBezTo>
                    <a:pt x="1674738" y="290830"/>
                    <a:pt x="1692250" y="289560"/>
                    <a:pt x="1716616" y="289560"/>
                  </a:cubicBezTo>
                  <a:cubicBezTo>
                    <a:pt x="1730321" y="289560"/>
                    <a:pt x="1740220" y="290830"/>
                    <a:pt x="1753164" y="290830"/>
                  </a:cubicBezTo>
                  <a:cubicBezTo>
                    <a:pt x="1785143" y="289560"/>
                    <a:pt x="1836919" y="288290"/>
                    <a:pt x="1855193" y="288290"/>
                  </a:cubicBezTo>
                  <a:cubicBezTo>
                    <a:pt x="1865853" y="288290"/>
                    <a:pt x="1881081" y="289560"/>
                    <a:pt x="1891741" y="289560"/>
                  </a:cubicBezTo>
                  <a:cubicBezTo>
                    <a:pt x="1941233" y="289560"/>
                    <a:pt x="1995294" y="288290"/>
                    <a:pt x="2044785" y="288290"/>
                  </a:cubicBezTo>
                  <a:cubicBezTo>
                    <a:pt x="2066105" y="288290"/>
                    <a:pt x="2088947" y="285750"/>
                    <a:pt x="2110267" y="285750"/>
                  </a:cubicBezTo>
                  <a:cubicBezTo>
                    <a:pt x="2122450" y="285750"/>
                    <a:pt x="2141485" y="287020"/>
                    <a:pt x="2154429" y="287020"/>
                  </a:cubicBezTo>
                  <a:cubicBezTo>
                    <a:pt x="2170419" y="287020"/>
                    <a:pt x="2184886" y="285750"/>
                    <a:pt x="2198591" y="285750"/>
                  </a:cubicBezTo>
                  <a:cubicBezTo>
                    <a:pt x="2297575" y="284480"/>
                    <a:pt x="2386661" y="283210"/>
                    <a:pt x="2468893" y="281940"/>
                  </a:cubicBezTo>
                  <a:cubicBezTo>
                    <a:pt x="2502396" y="281940"/>
                    <a:pt x="2533614" y="283210"/>
                    <a:pt x="2564070" y="281940"/>
                  </a:cubicBezTo>
                  <a:cubicBezTo>
                    <a:pt x="2595288" y="280670"/>
                    <a:pt x="2628029" y="279400"/>
                    <a:pt x="2659247" y="278130"/>
                  </a:cubicBezTo>
                  <a:cubicBezTo>
                    <a:pt x="2716353" y="275590"/>
                    <a:pt x="2755186" y="274320"/>
                    <a:pt x="2805439" y="273050"/>
                  </a:cubicBezTo>
                  <a:cubicBezTo>
                    <a:pt x="2825235" y="271780"/>
                    <a:pt x="2895286" y="270510"/>
                    <a:pt x="2921935" y="270510"/>
                  </a:cubicBezTo>
                  <a:cubicBezTo>
                    <a:pt x="2932595" y="270510"/>
                    <a:pt x="2934879" y="271780"/>
                    <a:pt x="2950869" y="271780"/>
                  </a:cubicBezTo>
                  <a:cubicBezTo>
                    <a:pt x="2968382" y="271780"/>
                    <a:pt x="2983610" y="269240"/>
                    <a:pt x="3001884" y="269240"/>
                  </a:cubicBezTo>
                  <a:cubicBezTo>
                    <a:pt x="3023203" y="269240"/>
                    <a:pt x="3046807" y="267970"/>
                    <a:pt x="3067365" y="267970"/>
                  </a:cubicBezTo>
                  <a:cubicBezTo>
                    <a:pt x="3106198" y="266700"/>
                    <a:pt x="3143507" y="264160"/>
                    <a:pt x="3183862" y="264160"/>
                  </a:cubicBezTo>
                  <a:cubicBezTo>
                    <a:pt x="3288937" y="262890"/>
                    <a:pt x="3395535" y="262890"/>
                    <a:pt x="3505179" y="260350"/>
                  </a:cubicBezTo>
                  <a:cubicBezTo>
                    <a:pt x="3518884" y="255270"/>
                    <a:pt x="3577513" y="257810"/>
                    <a:pt x="3602640" y="254000"/>
                  </a:cubicBezTo>
                  <a:close/>
                  <a:moveTo>
                    <a:pt x="828806" y="34290"/>
                  </a:moveTo>
                  <a:cubicBezTo>
                    <a:pt x="780076" y="34290"/>
                    <a:pt x="722969" y="35560"/>
                    <a:pt x="668148" y="35560"/>
                  </a:cubicBezTo>
                  <a:cubicBezTo>
                    <a:pt x="677285" y="43180"/>
                    <a:pt x="763324" y="36830"/>
                    <a:pt x="806725" y="39370"/>
                  </a:cubicBezTo>
                  <a:cubicBezTo>
                    <a:pt x="821192" y="40640"/>
                    <a:pt x="823476" y="43180"/>
                    <a:pt x="835659" y="44450"/>
                  </a:cubicBezTo>
                  <a:cubicBezTo>
                    <a:pt x="877537" y="41910"/>
                    <a:pt x="940734" y="48260"/>
                    <a:pt x="974236" y="41910"/>
                  </a:cubicBezTo>
                  <a:cubicBezTo>
                    <a:pt x="991749" y="41910"/>
                    <a:pt x="987942" y="46990"/>
                    <a:pt x="1010784" y="45720"/>
                  </a:cubicBezTo>
                  <a:cubicBezTo>
                    <a:pt x="1029058" y="45720"/>
                    <a:pt x="1045809" y="45720"/>
                    <a:pt x="1054946" y="44450"/>
                  </a:cubicBezTo>
                  <a:cubicBezTo>
                    <a:pt x="1079312" y="48260"/>
                    <a:pt x="1110530" y="45720"/>
                    <a:pt x="1128042" y="45720"/>
                  </a:cubicBezTo>
                  <a:cubicBezTo>
                    <a:pt x="1165351" y="45720"/>
                    <a:pt x="1209513" y="46990"/>
                    <a:pt x="1244539" y="46990"/>
                  </a:cubicBezTo>
                  <a:lnTo>
                    <a:pt x="1317634" y="46990"/>
                  </a:lnTo>
                  <a:cubicBezTo>
                    <a:pt x="1342000" y="46990"/>
                    <a:pt x="1368649" y="49530"/>
                    <a:pt x="1390730" y="49530"/>
                  </a:cubicBezTo>
                  <a:cubicBezTo>
                    <a:pt x="1415857" y="49530"/>
                    <a:pt x="1439461" y="48260"/>
                    <a:pt x="1463826" y="48260"/>
                  </a:cubicBezTo>
                  <a:cubicBezTo>
                    <a:pt x="1530830" y="48260"/>
                    <a:pt x="1629053" y="49530"/>
                    <a:pt x="1726514" y="49530"/>
                  </a:cubicBezTo>
                  <a:cubicBezTo>
                    <a:pt x="1730321" y="49530"/>
                    <a:pt x="1734890" y="48260"/>
                    <a:pt x="1726514" y="48260"/>
                  </a:cubicBezTo>
                  <a:cubicBezTo>
                    <a:pt x="1704433" y="48260"/>
                    <a:pt x="1669408" y="49530"/>
                    <a:pt x="1667885" y="45720"/>
                  </a:cubicBezTo>
                  <a:cubicBezTo>
                    <a:pt x="1689205" y="44450"/>
                    <a:pt x="1718139" y="46990"/>
                    <a:pt x="1733367" y="46990"/>
                  </a:cubicBezTo>
                  <a:cubicBezTo>
                    <a:pt x="1745549" y="46990"/>
                    <a:pt x="1758494" y="44450"/>
                    <a:pt x="1762301" y="45720"/>
                  </a:cubicBezTo>
                  <a:cubicBezTo>
                    <a:pt x="1782859" y="45720"/>
                    <a:pt x="1801894" y="45720"/>
                    <a:pt x="1798849" y="41910"/>
                  </a:cubicBezTo>
                  <a:cubicBezTo>
                    <a:pt x="1772960" y="44450"/>
                    <a:pt x="1755448" y="39370"/>
                    <a:pt x="1733367" y="39370"/>
                  </a:cubicBezTo>
                  <a:cubicBezTo>
                    <a:pt x="1718139" y="39370"/>
                    <a:pt x="1695296" y="40640"/>
                    <a:pt x="1674738" y="40640"/>
                  </a:cubicBezTo>
                  <a:cubicBezTo>
                    <a:pt x="1645804" y="39370"/>
                    <a:pt x="1613063" y="41910"/>
                    <a:pt x="1594789" y="38100"/>
                  </a:cubicBezTo>
                  <a:cubicBezTo>
                    <a:pt x="1610018" y="36830"/>
                    <a:pt x="1642758" y="39370"/>
                    <a:pt x="1645804" y="36830"/>
                  </a:cubicBezTo>
                  <a:cubicBezTo>
                    <a:pt x="1600119" y="34290"/>
                    <a:pt x="1507988" y="35560"/>
                    <a:pt x="1456212" y="35560"/>
                  </a:cubicBezTo>
                  <a:cubicBezTo>
                    <a:pt x="1416618" y="35560"/>
                    <a:pt x="1395299" y="34290"/>
                    <a:pt x="1390730" y="36830"/>
                  </a:cubicBezTo>
                  <a:cubicBezTo>
                    <a:pt x="1337431" y="30480"/>
                    <a:pt x="1239209" y="35560"/>
                    <a:pt x="1186671" y="33020"/>
                  </a:cubicBezTo>
                  <a:cubicBezTo>
                    <a:pt x="1175250" y="33020"/>
                    <a:pt x="1181341" y="36830"/>
                    <a:pt x="1164590" y="35560"/>
                  </a:cubicBezTo>
                  <a:cubicBezTo>
                    <a:pt x="1147077" y="35560"/>
                    <a:pt x="1168397" y="29210"/>
                    <a:pt x="1142509" y="31750"/>
                  </a:cubicBezTo>
                  <a:cubicBezTo>
                    <a:pt x="1066368" y="34290"/>
                    <a:pt x="967384" y="29210"/>
                    <a:pt x="886674" y="33020"/>
                  </a:cubicBezTo>
                  <a:cubicBezTo>
                    <a:pt x="860024" y="30480"/>
                    <a:pt x="816624" y="26670"/>
                    <a:pt x="792258" y="30480"/>
                  </a:cubicBezTo>
                  <a:cubicBezTo>
                    <a:pt x="805964" y="31750"/>
                    <a:pt x="835659" y="29210"/>
                    <a:pt x="828806" y="34290"/>
                  </a:cubicBezTo>
                  <a:close/>
                  <a:moveTo>
                    <a:pt x="1558241" y="38100"/>
                  </a:moveTo>
                  <a:lnTo>
                    <a:pt x="1572708" y="38100"/>
                  </a:lnTo>
                  <a:lnTo>
                    <a:pt x="1572708" y="40640"/>
                  </a:lnTo>
                  <a:lnTo>
                    <a:pt x="1558241" y="40640"/>
                  </a:lnTo>
                  <a:lnTo>
                    <a:pt x="1558241" y="38100"/>
                  </a:lnTo>
                  <a:close/>
                  <a:moveTo>
                    <a:pt x="1054946" y="35560"/>
                  </a:moveTo>
                  <a:cubicBezTo>
                    <a:pt x="1052662" y="41910"/>
                    <a:pt x="1006216" y="36830"/>
                    <a:pt x="996317" y="35560"/>
                  </a:cubicBezTo>
                  <a:cubicBezTo>
                    <a:pt x="999363" y="33020"/>
                    <a:pt x="1051901" y="33020"/>
                    <a:pt x="1054946" y="35560"/>
                  </a:cubicBezTo>
                  <a:close/>
                  <a:moveTo>
                    <a:pt x="1015353" y="1270"/>
                  </a:moveTo>
                  <a:cubicBezTo>
                    <a:pt x="995556" y="1270"/>
                    <a:pt x="962054" y="0"/>
                    <a:pt x="940734" y="2540"/>
                  </a:cubicBezTo>
                  <a:cubicBezTo>
                    <a:pt x="963576" y="1270"/>
                    <a:pt x="1003931" y="2540"/>
                    <a:pt x="1015353" y="1270"/>
                  </a:cubicBezTo>
                  <a:close/>
                  <a:moveTo>
                    <a:pt x="1247584" y="3810"/>
                  </a:moveTo>
                  <a:cubicBezTo>
                    <a:pt x="1247584" y="2540"/>
                    <a:pt x="1240732" y="2540"/>
                    <a:pt x="1230833" y="2540"/>
                  </a:cubicBezTo>
                  <a:lnTo>
                    <a:pt x="1195808" y="2540"/>
                  </a:lnTo>
                  <a:cubicBezTo>
                    <a:pt x="1170681" y="2540"/>
                    <a:pt x="1147077" y="3810"/>
                    <a:pt x="1152407" y="3810"/>
                  </a:cubicBezTo>
                  <a:lnTo>
                    <a:pt x="1247584" y="3810"/>
                  </a:lnTo>
                  <a:close/>
                  <a:moveTo>
                    <a:pt x="1820930" y="191770"/>
                  </a:moveTo>
                  <a:cubicBezTo>
                    <a:pt x="1820930" y="193040"/>
                    <a:pt x="1801894" y="191770"/>
                    <a:pt x="1800371" y="193040"/>
                  </a:cubicBezTo>
                  <a:lnTo>
                    <a:pt x="1888695" y="193040"/>
                  </a:lnTo>
                  <a:cubicBezTo>
                    <a:pt x="1902401" y="191770"/>
                    <a:pt x="1831589" y="193040"/>
                    <a:pt x="1820930" y="191770"/>
                  </a:cubicBezTo>
                  <a:close/>
                  <a:moveTo>
                    <a:pt x="3157974" y="210820"/>
                  </a:moveTo>
                  <a:cubicBezTo>
                    <a:pt x="3160258" y="208280"/>
                    <a:pt x="3111528" y="209550"/>
                    <a:pt x="3110005" y="210820"/>
                  </a:cubicBezTo>
                  <a:cubicBezTo>
                    <a:pt x="3135131" y="210820"/>
                    <a:pt x="3136654" y="209550"/>
                    <a:pt x="3157974" y="210820"/>
                  </a:cubicBezTo>
                  <a:close/>
                  <a:moveTo>
                    <a:pt x="3163304" y="69850"/>
                  </a:moveTo>
                  <a:cubicBezTo>
                    <a:pt x="3168634" y="67310"/>
                    <a:pt x="3111528" y="66040"/>
                    <a:pt x="3115335" y="68580"/>
                  </a:cubicBezTo>
                  <a:cubicBezTo>
                    <a:pt x="3137415" y="68580"/>
                    <a:pt x="3138938" y="69850"/>
                    <a:pt x="3163304" y="69850"/>
                  </a:cubicBezTo>
                  <a:close/>
                  <a:moveTo>
                    <a:pt x="3314064" y="207010"/>
                  </a:moveTo>
                  <a:cubicBezTo>
                    <a:pt x="3236399" y="208280"/>
                    <a:pt x="3239445" y="207010"/>
                    <a:pt x="3185385" y="209550"/>
                  </a:cubicBezTo>
                  <a:cubicBezTo>
                    <a:pt x="3234877" y="209550"/>
                    <a:pt x="3291983" y="210820"/>
                    <a:pt x="3314064" y="207010"/>
                  </a:cubicBezTo>
                  <a:close/>
                  <a:moveTo>
                    <a:pt x="3378022" y="223520"/>
                  </a:moveTo>
                  <a:cubicBezTo>
                    <a:pt x="3346043" y="224790"/>
                    <a:pt x="3330054" y="220980"/>
                    <a:pt x="3316348" y="222250"/>
                  </a:cubicBezTo>
                  <a:cubicBezTo>
                    <a:pt x="3324723" y="223520"/>
                    <a:pt x="3362033" y="226060"/>
                    <a:pt x="3378022" y="223520"/>
                  </a:cubicBezTo>
                  <a:close/>
                  <a:moveTo>
                    <a:pt x="3425992" y="224790"/>
                  </a:moveTo>
                  <a:cubicBezTo>
                    <a:pt x="3424469" y="223520"/>
                    <a:pt x="3428276" y="222250"/>
                    <a:pt x="3419139" y="222250"/>
                  </a:cubicBezTo>
                  <a:cubicBezTo>
                    <a:pt x="3417616" y="223520"/>
                    <a:pt x="3394012" y="223520"/>
                    <a:pt x="3392489" y="224790"/>
                  </a:cubicBezTo>
                  <a:lnTo>
                    <a:pt x="3425992" y="224790"/>
                  </a:lnTo>
                  <a:close/>
                  <a:moveTo>
                    <a:pt x="3480052" y="356870"/>
                  </a:moveTo>
                  <a:cubicBezTo>
                    <a:pt x="3474722" y="356870"/>
                    <a:pt x="3446550" y="355600"/>
                    <a:pt x="3452642" y="358140"/>
                  </a:cubicBezTo>
                  <a:cubicBezTo>
                    <a:pt x="3457210" y="359410"/>
                    <a:pt x="3544011" y="356870"/>
                    <a:pt x="3480052" y="356870"/>
                  </a:cubicBezTo>
                  <a:close/>
                  <a:moveTo>
                    <a:pt x="2425493" y="228600"/>
                  </a:moveTo>
                  <a:cubicBezTo>
                    <a:pt x="2420163" y="226060"/>
                    <a:pt x="2360011" y="226060"/>
                    <a:pt x="2364580" y="231140"/>
                  </a:cubicBezTo>
                  <a:cubicBezTo>
                    <a:pt x="2398082" y="228600"/>
                    <a:pt x="2367625" y="227330"/>
                    <a:pt x="2425493" y="228600"/>
                  </a:cubicBezTo>
                  <a:close/>
                  <a:moveTo>
                    <a:pt x="3799596" y="242570"/>
                  </a:moveTo>
                  <a:lnTo>
                    <a:pt x="3799596" y="245110"/>
                  </a:lnTo>
                  <a:lnTo>
                    <a:pt x="3676406" y="245110"/>
                  </a:lnTo>
                  <a:cubicBezTo>
                    <a:pt x="3704346" y="243840"/>
                    <a:pt x="3753876" y="242570"/>
                    <a:pt x="3799596" y="242570"/>
                  </a:cubicBezTo>
                  <a:close/>
                  <a:moveTo>
                    <a:pt x="3493758" y="3810"/>
                  </a:moveTo>
                  <a:cubicBezTo>
                    <a:pt x="3477006" y="5080"/>
                    <a:pt x="3405433" y="3810"/>
                    <a:pt x="3398581" y="5080"/>
                  </a:cubicBezTo>
                  <a:cubicBezTo>
                    <a:pt x="3413047" y="5080"/>
                    <a:pt x="3512793" y="6350"/>
                    <a:pt x="3493758" y="3810"/>
                  </a:cubicBezTo>
                  <a:close/>
                  <a:moveTo>
                    <a:pt x="3646802" y="8074176"/>
                  </a:moveTo>
                  <a:lnTo>
                    <a:pt x="3652132" y="8074176"/>
                  </a:lnTo>
                  <a:lnTo>
                    <a:pt x="3646802" y="8074176"/>
                  </a:lnTo>
                  <a:close/>
                  <a:moveTo>
                    <a:pt x="4284736" y="7884945"/>
                  </a:moveTo>
                  <a:cubicBezTo>
                    <a:pt x="4283466" y="7845576"/>
                    <a:pt x="4287276" y="7787987"/>
                    <a:pt x="4286006" y="7762806"/>
                  </a:cubicBezTo>
                  <a:cubicBezTo>
                    <a:pt x="4284736" y="7793982"/>
                    <a:pt x="4284736" y="7746017"/>
                    <a:pt x="4286006" y="7741221"/>
                  </a:cubicBezTo>
                  <a:cubicBezTo>
                    <a:pt x="4283466" y="7734026"/>
                    <a:pt x="4284736" y="7740022"/>
                    <a:pt x="4283466" y="7710043"/>
                  </a:cubicBezTo>
                  <a:cubicBezTo>
                    <a:pt x="4283466" y="7725632"/>
                    <a:pt x="4283466" y="7749614"/>
                    <a:pt x="4282196" y="7753212"/>
                  </a:cubicBezTo>
                  <a:cubicBezTo>
                    <a:pt x="4279656" y="7662078"/>
                    <a:pt x="4282196" y="7527775"/>
                    <a:pt x="4282196" y="7431844"/>
                  </a:cubicBezTo>
                  <a:cubicBezTo>
                    <a:pt x="4280926" y="7398269"/>
                    <a:pt x="4279656" y="7469018"/>
                    <a:pt x="4278386" y="7433044"/>
                  </a:cubicBezTo>
                  <a:cubicBezTo>
                    <a:pt x="4280926" y="7399469"/>
                    <a:pt x="4274576" y="7351504"/>
                    <a:pt x="4278386" y="7337114"/>
                  </a:cubicBezTo>
                  <a:cubicBezTo>
                    <a:pt x="4279656" y="7345508"/>
                    <a:pt x="4279656" y="7447434"/>
                    <a:pt x="4282196" y="7400667"/>
                  </a:cubicBezTo>
                  <a:cubicBezTo>
                    <a:pt x="4280926" y="7350304"/>
                    <a:pt x="4275846" y="7315530"/>
                    <a:pt x="4278386" y="7250776"/>
                  </a:cubicBezTo>
                  <a:cubicBezTo>
                    <a:pt x="4272036" y="7261569"/>
                    <a:pt x="4274576" y="7116473"/>
                    <a:pt x="4272036" y="7069708"/>
                  </a:cubicBezTo>
                  <a:cubicBezTo>
                    <a:pt x="4273306" y="7043326"/>
                    <a:pt x="4275846" y="6972578"/>
                    <a:pt x="4273306" y="6930608"/>
                  </a:cubicBezTo>
                  <a:cubicBezTo>
                    <a:pt x="4272036" y="7008552"/>
                    <a:pt x="4270766" y="7074503"/>
                    <a:pt x="4266956" y="7103283"/>
                  </a:cubicBezTo>
                  <a:cubicBezTo>
                    <a:pt x="4266956" y="7091291"/>
                    <a:pt x="4266956" y="7073305"/>
                    <a:pt x="4265686" y="7070907"/>
                  </a:cubicBezTo>
                  <a:cubicBezTo>
                    <a:pt x="4264416" y="7132062"/>
                    <a:pt x="4268226" y="7108079"/>
                    <a:pt x="4268226" y="7166837"/>
                  </a:cubicBezTo>
                  <a:cubicBezTo>
                    <a:pt x="4270766" y="7166837"/>
                    <a:pt x="4269496" y="7104482"/>
                    <a:pt x="4272036" y="7102084"/>
                  </a:cubicBezTo>
                  <a:cubicBezTo>
                    <a:pt x="4272036" y="7187222"/>
                    <a:pt x="4273306" y="7265166"/>
                    <a:pt x="4272036" y="7327520"/>
                  </a:cubicBezTo>
                  <a:cubicBezTo>
                    <a:pt x="4272036" y="7292746"/>
                    <a:pt x="4269496" y="7313131"/>
                    <a:pt x="4269496" y="7285551"/>
                  </a:cubicBezTo>
                  <a:cubicBezTo>
                    <a:pt x="4269496" y="7275958"/>
                    <a:pt x="4270766" y="7224395"/>
                    <a:pt x="4269496" y="7220798"/>
                  </a:cubicBezTo>
                  <a:cubicBezTo>
                    <a:pt x="4265686" y="7206408"/>
                    <a:pt x="4263146" y="7086495"/>
                    <a:pt x="4266956" y="7018144"/>
                  </a:cubicBezTo>
                  <a:cubicBezTo>
                    <a:pt x="4263146" y="6991764"/>
                    <a:pt x="4265686" y="6941401"/>
                    <a:pt x="4266956" y="6919816"/>
                  </a:cubicBezTo>
                  <a:cubicBezTo>
                    <a:pt x="4265686" y="6930608"/>
                    <a:pt x="4264416" y="6901829"/>
                    <a:pt x="4264416" y="6891037"/>
                  </a:cubicBezTo>
                  <a:cubicBezTo>
                    <a:pt x="4266956" y="6891037"/>
                    <a:pt x="4266956" y="6780717"/>
                    <a:pt x="4263146" y="6837076"/>
                  </a:cubicBezTo>
                  <a:cubicBezTo>
                    <a:pt x="4263146" y="6792708"/>
                    <a:pt x="4264416" y="6783115"/>
                    <a:pt x="4265686" y="6783115"/>
                  </a:cubicBezTo>
                  <a:cubicBezTo>
                    <a:pt x="4264416" y="6749539"/>
                    <a:pt x="4263146" y="6713566"/>
                    <a:pt x="4260606" y="6688384"/>
                  </a:cubicBezTo>
                  <a:cubicBezTo>
                    <a:pt x="4261876" y="6689583"/>
                    <a:pt x="4263146" y="6707570"/>
                    <a:pt x="4263146" y="6676392"/>
                  </a:cubicBezTo>
                  <a:cubicBezTo>
                    <a:pt x="4261876" y="6651211"/>
                    <a:pt x="4261876" y="6670396"/>
                    <a:pt x="4260606" y="6656007"/>
                  </a:cubicBezTo>
                  <a:cubicBezTo>
                    <a:pt x="4260606" y="6647613"/>
                    <a:pt x="4260606" y="6642817"/>
                    <a:pt x="4261876" y="6645215"/>
                  </a:cubicBezTo>
                  <a:cubicBezTo>
                    <a:pt x="4256796" y="6608042"/>
                    <a:pt x="4264416" y="6515709"/>
                    <a:pt x="4261876" y="6495324"/>
                  </a:cubicBezTo>
                  <a:cubicBezTo>
                    <a:pt x="4261876" y="6508514"/>
                    <a:pt x="4261876" y="6520505"/>
                    <a:pt x="4260606" y="6516908"/>
                  </a:cubicBezTo>
                  <a:cubicBezTo>
                    <a:pt x="4260606" y="6467744"/>
                    <a:pt x="4260606" y="6414982"/>
                    <a:pt x="4263146" y="6398194"/>
                  </a:cubicBezTo>
                  <a:cubicBezTo>
                    <a:pt x="4260606" y="6382605"/>
                    <a:pt x="4264416" y="6361021"/>
                    <a:pt x="4263146" y="6322648"/>
                  </a:cubicBezTo>
                  <a:cubicBezTo>
                    <a:pt x="4258066" y="6308259"/>
                    <a:pt x="4258066" y="6127190"/>
                    <a:pt x="4261876" y="6140381"/>
                  </a:cubicBezTo>
                  <a:cubicBezTo>
                    <a:pt x="4260606" y="6104407"/>
                    <a:pt x="4258066" y="6082822"/>
                    <a:pt x="4260606" y="6033658"/>
                  </a:cubicBezTo>
                  <a:cubicBezTo>
                    <a:pt x="4256796" y="6020468"/>
                    <a:pt x="4259336" y="6106805"/>
                    <a:pt x="4258066" y="6119996"/>
                  </a:cubicBezTo>
                  <a:cubicBezTo>
                    <a:pt x="4256796" y="6090017"/>
                    <a:pt x="4258066" y="6002480"/>
                    <a:pt x="4256796" y="5970104"/>
                  </a:cubicBezTo>
                  <a:cubicBezTo>
                    <a:pt x="4259336" y="5942524"/>
                    <a:pt x="4259336" y="5923338"/>
                    <a:pt x="4261876" y="5925736"/>
                  </a:cubicBezTo>
                  <a:cubicBezTo>
                    <a:pt x="4261876" y="5896957"/>
                    <a:pt x="4259336" y="5894559"/>
                    <a:pt x="4258066" y="5872974"/>
                  </a:cubicBezTo>
                  <a:cubicBezTo>
                    <a:pt x="4258066" y="5884966"/>
                    <a:pt x="4258066" y="5902953"/>
                    <a:pt x="4256796" y="5905351"/>
                  </a:cubicBezTo>
                  <a:cubicBezTo>
                    <a:pt x="4254256" y="5866979"/>
                    <a:pt x="4255526" y="5784239"/>
                    <a:pt x="4259336" y="5786637"/>
                  </a:cubicBezTo>
                  <a:cubicBezTo>
                    <a:pt x="4259336" y="5813018"/>
                    <a:pt x="4261876" y="5821412"/>
                    <a:pt x="4261876" y="5807022"/>
                  </a:cubicBezTo>
                  <a:cubicBezTo>
                    <a:pt x="4259336" y="5792633"/>
                    <a:pt x="4259336" y="5721884"/>
                    <a:pt x="4256796" y="5701498"/>
                  </a:cubicBezTo>
                  <a:cubicBezTo>
                    <a:pt x="4255526" y="5749464"/>
                    <a:pt x="4259336" y="5733875"/>
                    <a:pt x="4258066" y="5775845"/>
                  </a:cubicBezTo>
                  <a:cubicBezTo>
                    <a:pt x="4255526" y="5790234"/>
                    <a:pt x="4255526" y="5766252"/>
                    <a:pt x="4254256" y="5798628"/>
                  </a:cubicBezTo>
                  <a:cubicBezTo>
                    <a:pt x="4254256" y="5733875"/>
                    <a:pt x="4254256" y="5703897"/>
                    <a:pt x="4252986" y="5659529"/>
                  </a:cubicBezTo>
                  <a:cubicBezTo>
                    <a:pt x="4254256" y="5659529"/>
                    <a:pt x="4254256" y="5688309"/>
                    <a:pt x="4255526" y="5679914"/>
                  </a:cubicBezTo>
                  <a:cubicBezTo>
                    <a:pt x="4255526" y="5640343"/>
                    <a:pt x="4252986" y="5659529"/>
                    <a:pt x="4252986" y="5637945"/>
                  </a:cubicBezTo>
                  <a:cubicBezTo>
                    <a:pt x="4254256" y="5618759"/>
                    <a:pt x="4254256" y="5588780"/>
                    <a:pt x="4255526" y="5583984"/>
                  </a:cubicBezTo>
                  <a:cubicBezTo>
                    <a:pt x="4251716" y="5495248"/>
                    <a:pt x="4252986" y="5429296"/>
                    <a:pt x="4252986" y="5305785"/>
                  </a:cubicBezTo>
                  <a:cubicBezTo>
                    <a:pt x="4250446" y="5291396"/>
                    <a:pt x="4252986" y="5369340"/>
                    <a:pt x="4250446" y="5370539"/>
                  </a:cubicBezTo>
                  <a:cubicBezTo>
                    <a:pt x="4249176" y="5310582"/>
                    <a:pt x="4247906" y="5249426"/>
                    <a:pt x="4246636" y="5187071"/>
                  </a:cubicBezTo>
                  <a:cubicBezTo>
                    <a:pt x="4246636" y="5171483"/>
                    <a:pt x="4247906" y="5155894"/>
                    <a:pt x="4247906" y="5137907"/>
                  </a:cubicBezTo>
                  <a:cubicBezTo>
                    <a:pt x="4247906" y="5081548"/>
                    <a:pt x="4244096" y="5022791"/>
                    <a:pt x="4249176" y="4977224"/>
                  </a:cubicBezTo>
                  <a:cubicBezTo>
                    <a:pt x="4245366" y="4848917"/>
                    <a:pt x="4251716" y="4730202"/>
                    <a:pt x="4246636" y="4631874"/>
                  </a:cubicBezTo>
                  <a:cubicBezTo>
                    <a:pt x="4250446" y="4521554"/>
                    <a:pt x="4246636" y="4405238"/>
                    <a:pt x="4246636" y="4286524"/>
                  </a:cubicBezTo>
                  <a:lnTo>
                    <a:pt x="4246636" y="4250550"/>
                  </a:lnTo>
                  <a:cubicBezTo>
                    <a:pt x="4246636" y="4204983"/>
                    <a:pt x="4247906" y="4158217"/>
                    <a:pt x="4247906" y="4113849"/>
                  </a:cubicBezTo>
                  <a:lnTo>
                    <a:pt x="4247906" y="4007127"/>
                  </a:lnTo>
                  <a:cubicBezTo>
                    <a:pt x="4246636" y="3886014"/>
                    <a:pt x="4246636" y="3756508"/>
                    <a:pt x="4245366" y="3688158"/>
                  </a:cubicBezTo>
                  <a:cubicBezTo>
                    <a:pt x="4245366" y="3664175"/>
                    <a:pt x="4247906" y="3625803"/>
                    <a:pt x="4246636" y="3595825"/>
                  </a:cubicBezTo>
                  <a:cubicBezTo>
                    <a:pt x="4246636" y="3581435"/>
                    <a:pt x="4244096" y="3575439"/>
                    <a:pt x="4244096" y="3561050"/>
                  </a:cubicBezTo>
                  <a:cubicBezTo>
                    <a:pt x="4244096" y="3561050"/>
                    <a:pt x="4245366" y="3539465"/>
                    <a:pt x="4245366" y="3526275"/>
                  </a:cubicBezTo>
                  <a:cubicBezTo>
                    <a:pt x="4245366" y="3508288"/>
                    <a:pt x="4244096" y="3485505"/>
                    <a:pt x="4244096" y="3480708"/>
                  </a:cubicBezTo>
                  <a:cubicBezTo>
                    <a:pt x="4244096" y="3444734"/>
                    <a:pt x="4245366" y="3418353"/>
                    <a:pt x="4245366" y="3388375"/>
                  </a:cubicBezTo>
                  <a:cubicBezTo>
                    <a:pt x="4245366" y="3329618"/>
                    <a:pt x="4242826" y="3274457"/>
                    <a:pt x="4242826" y="3215700"/>
                  </a:cubicBezTo>
                  <a:cubicBezTo>
                    <a:pt x="4242826" y="3149748"/>
                    <a:pt x="4241556" y="3082596"/>
                    <a:pt x="4241556" y="3020242"/>
                  </a:cubicBezTo>
                  <a:cubicBezTo>
                    <a:pt x="4240286" y="2887138"/>
                    <a:pt x="4239016" y="2773221"/>
                    <a:pt x="4237746" y="2664100"/>
                  </a:cubicBezTo>
                  <a:cubicBezTo>
                    <a:pt x="4236476" y="2586156"/>
                    <a:pt x="4237746" y="2485429"/>
                    <a:pt x="4237746" y="2445858"/>
                  </a:cubicBezTo>
                  <a:cubicBezTo>
                    <a:pt x="4237746" y="2437464"/>
                    <a:pt x="4236476" y="2435066"/>
                    <a:pt x="4236476" y="2433867"/>
                  </a:cubicBezTo>
                  <a:cubicBezTo>
                    <a:pt x="4235206" y="2304360"/>
                    <a:pt x="4233936" y="2201235"/>
                    <a:pt x="4233936" y="2100508"/>
                  </a:cubicBezTo>
                  <a:cubicBezTo>
                    <a:pt x="4233936" y="2099309"/>
                    <a:pt x="4235206" y="2082521"/>
                    <a:pt x="4235206" y="2065734"/>
                  </a:cubicBezTo>
                  <a:cubicBezTo>
                    <a:pt x="4235206" y="2044149"/>
                    <a:pt x="4233936" y="2040552"/>
                    <a:pt x="4233936" y="2020167"/>
                  </a:cubicBezTo>
                  <a:cubicBezTo>
                    <a:pt x="4232666" y="1949418"/>
                    <a:pt x="4233936" y="1897855"/>
                    <a:pt x="4233936" y="1836699"/>
                  </a:cubicBezTo>
                  <a:cubicBezTo>
                    <a:pt x="4233936" y="1807920"/>
                    <a:pt x="4231396" y="1773145"/>
                    <a:pt x="4235206" y="1756358"/>
                  </a:cubicBezTo>
                  <a:cubicBezTo>
                    <a:pt x="4235206" y="1721583"/>
                    <a:pt x="4231396" y="1697600"/>
                    <a:pt x="4233936" y="1676016"/>
                  </a:cubicBezTo>
                  <a:cubicBezTo>
                    <a:pt x="4231396" y="1415804"/>
                    <a:pt x="4235206" y="1095636"/>
                    <a:pt x="4231396" y="836624"/>
                  </a:cubicBezTo>
                  <a:cubicBezTo>
                    <a:pt x="4231396" y="815040"/>
                    <a:pt x="4230126" y="803048"/>
                    <a:pt x="4230126" y="779066"/>
                  </a:cubicBezTo>
                  <a:cubicBezTo>
                    <a:pt x="4228856" y="723906"/>
                    <a:pt x="4230126" y="672343"/>
                    <a:pt x="4230126" y="615950"/>
                  </a:cubicBezTo>
                  <a:lnTo>
                    <a:pt x="4230126" y="407670"/>
                  </a:lnTo>
                  <a:cubicBezTo>
                    <a:pt x="4230126" y="384810"/>
                    <a:pt x="4231396" y="359410"/>
                    <a:pt x="4231396" y="334010"/>
                  </a:cubicBezTo>
                  <a:cubicBezTo>
                    <a:pt x="4230126" y="271780"/>
                    <a:pt x="4228856" y="151130"/>
                    <a:pt x="4228856" y="125730"/>
                  </a:cubicBezTo>
                  <a:cubicBezTo>
                    <a:pt x="4228856" y="106680"/>
                    <a:pt x="4230126" y="101600"/>
                    <a:pt x="4230126" y="86360"/>
                  </a:cubicBezTo>
                  <a:lnTo>
                    <a:pt x="4230126" y="44450"/>
                  </a:lnTo>
                  <a:lnTo>
                    <a:pt x="4020576" y="44450"/>
                  </a:lnTo>
                  <a:cubicBezTo>
                    <a:pt x="3946916" y="44450"/>
                    <a:pt x="3871986" y="44450"/>
                    <a:pt x="3797056" y="45720"/>
                  </a:cubicBezTo>
                  <a:cubicBezTo>
                    <a:pt x="3733556" y="45720"/>
                    <a:pt x="3668883" y="45720"/>
                    <a:pt x="3630051" y="46990"/>
                  </a:cubicBezTo>
                  <a:lnTo>
                    <a:pt x="3286653" y="46990"/>
                  </a:lnTo>
                  <a:cubicBezTo>
                    <a:pt x="3250105" y="46990"/>
                    <a:pt x="3204420" y="44450"/>
                    <a:pt x="3170156" y="45720"/>
                  </a:cubicBezTo>
                  <a:cubicBezTo>
                    <a:pt x="3141223" y="45720"/>
                    <a:pt x="3116096" y="49530"/>
                    <a:pt x="3090208" y="49530"/>
                  </a:cubicBezTo>
                  <a:cubicBezTo>
                    <a:pt x="3070411" y="49530"/>
                    <a:pt x="3049853" y="48260"/>
                    <a:pt x="3031579" y="48260"/>
                  </a:cubicBezTo>
                  <a:cubicBezTo>
                    <a:pt x="3017873" y="48260"/>
                    <a:pt x="3015589" y="49530"/>
                    <a:pt x="3002645" y="49530"/>
                  </a:cubicBezTo>
                  <a:cubicBezTo>
                    <a:pt x="2990463" y="49530"/>
                    <a:pt x="2984371" y="48260"/>
                    <a:pt x="2973711" y="49530"/>
                  </a:cubicBezTo>
                  <a:cubicBezTo>
                    <a:pt x="2931834" y="50800"/>
                    <a:pt x="2870920" y="52070"/>
                    <a:pt x="2835134" y="50800"/>
                  </a:cubicBezTo>
                  <a:cubicBezTo>
                    <a:pt x="2833611" y="55880"/>
                    <a:pt x="2869398" y="54610"/>
                    <a:pt x="2886149" y="54610"/>
                  </a:cubicBezTo>
                  <a:cubicBezTo>
                    <a:pt x="2896047" y="54610"/>
                    <a:pt x="2905184" y="57150"/>
                    <a:pt x="2908230" y="57150"/>
                  </a:cubicBezTo>
                  <a:cubicBezTo>
                    <a:pt x="2921935" y="57150"/>
                    <a:pt x="2923458" y="52070"/>
                    <a:pt x="2937164" y="54610"/>
                  </a:cubicBezTo>
                  <a:cubicBezTo>
                    <a:pt x="2934118" y="58420"/>
                    <a:pt x="2960767" y="57150"/>
                    <a:pt x="2973711" y="58420"/>
                  </a:cubicBezTo>
                  <a:cubicBezTo>
                    <a:pt x="3006452" y="60960"/>
                    <a:pt x="2995792" y="54610"/>
                    <a:pt x="3024726" y="55880"/>
                  </a:cubicBezTo>
                  <a:cubicBezTo>
                    <a:pt x="3110005" y="60960"/>
                    <a:pt x="3202897" y="60960"/>
                    <a:pt x="3295028" y="60960"/>
                  </a:cubicBezTo>
                  <a:cubicBezTo>
                    <a:pt x="3295790" y="60960"/>
                    <a:pt x="3295790" y="59690"/>
                    <a:pt x="3302643" y="59690"/>
                  </a:cubicBezTo>
                  <a:cubicBezTo>
                    <a:pt x="3392489" y="59690"/>
                    <a:pt x="3506702" y="60960"/>
                    <a:pt x="3601879" y="60960"/>
                  </a:cubicBezTo>
                  <a:lnTo>
                    <a:pt x="4216156" y="60960"/>
                  </a:lnTo>
                  <a:lnTo>
                    <a:pt x="4216156" y="492760"/>
                  </a:lnTo>
                  <a:cubicBezTo>
                    <a:pt x="4216156" y="533400"/>
                    <a:pt x="4217426" y="576580"/>
                    <a:pt x="4217426" y="614680"/>
                  </a:cubicBezTo>
                  <a:lnTo>
                    <a:pt x="4217426" y="723906"/>
                  </a:lnTo>
                  <a:cubicBezTo>
                    <a:pt x="4217426" y="693927"/>
                    <a:pt x="4217426" y="671144"/>
                    <a:pt x="4214886" y="691529"/>
                  </a:cubicBezTo>
                  <a:cubicBezTo>
                    <a:pt x="4217426" y="708317"/>
                    <a:pt x="4212346" y="810243"/>
                    <a:pt x="4216156" y="835425"/>
                  </a:cubicBezTo>
                  <a:cubicBezTo>
                    <a:pt x="4216156" y="851014"/>
                    <a:pt x="4217426" y="867801"/>
                    <a:pt x="4217426" y="882191"/>
                  </a:cubicBezTo>
                  <a:cubicBezTo>
                    <a:pt x="4217426" y="909771"/>
                    <a:pt x="4216156" y="916966"/>
                    <a:pt x="4216156" y="939749"/>
                  </a:cubicBezTo>
                  <a:cubicBezTo>
                    <a:pt x="4216156" y="1010498"/>
                    <a:pt x="4218696" y="1076450"/>
                    <a:pt x="4218696" y="1147199"/>
                  </a:cubicBezTo>
                  <a:cubicBezTo>
                    <a:pt x="4218696" y="1196363"/>
                    <a:pt x="4216156" y="1246727"/>
                    <a:pt x="4216156" y="1297090"/>
                  </a:cubicBezTo>
                  <a:cubicBezTo>
                    <a:pt x="4216156" y="1318675"/>
                    <a:pt x="4217426" y="1329467"/>
                    <a:pt x="4217426" y="1354649"/>
                  </a:cubicBezTo>
                  <a:cubicBezTo>
                    <a:pt x="4217426" y="1373835"/>
                    <a:pt x="4216156" y="1394220"/>
                    <a:pt x="4216156" y="1412207"/>
                  </a:cubicBezTo>
                  <a:lnTo>
                    <a:pt x="4216156" y="1427796"/>
                  </a:lnTo>
                  <a:lnTo>
                    <a:pt x="4216156" y="1426597"/>
                  </a:lnTo>
                  <a:cubicBezTo>
                    <a:pt x="4217426" y="1511735"/>
                    <a:pt x="4207266" y="1391822"/>
                    <a:pt x="4212346" y="1377432"/>
                  </a:cubicBezTo>
                  <a:cubicBezTo>
                    <a:pt x="4214886" y="1377432"/>
                    <a:pt x="4213616" y="1411008"/>
                    <a:pt x="4214886" y="1414605"/>
                  </a:cubicBezTo>
                  <a:cubicBezTo>
                    <a:pt x="4213616" y="1348653"/>
                    <a:pt x="4211076" y="1303086"/>
                    <a:pt x="4213616" y="1231138"/>
                  </a:cubicBezTo>
                  <a:cubicBezTo>
                    <a:pt x="4212346" y="1228740"/>
                    <a:pt x="4209806" y="1232337"/>
                    <a:pt x="4209806" y="1217948"/>
                  </a:cubicBezTo>
                  <a:cubicBezTo>
                    <a:pt x="4213616" y="1201160"/>
                    <a:pt x="4208536" y="1169982"/>
                    <a:pt x="4209806" y="1132809"/>
                  </a:cubicBezTo>
                  <a:cubicBezTo>
                    <a:pt x="4211076" y="1134009"/>
                    <a:pt x="4212346" y="1148398"/>
                    <a:pt x="4213616" y="1146000"/>
                  </a:cubicBezTo>
                  <a:cubicBezTo>
                    <a:pt x="4208536" y="1077649"/>
                    <a:pt x="4219966" y="1104030"/>
                    <a:pt x="4216156" y="1048870"/>
                  </a:cubicBezTo>
                  <a:cubicBezTo>
                    <a:pt x="4211076" y="1033282"/>
                    <a:pt x="4214886" y="1088442"/>
                    <a:pt x="4211076" y="1072853"/>
                  </a:cubicBezTo>
                  <a:cubicBezTo>
                    <a:pt x="4211076" y="1057264"/>
                    <a:pt x="4208536" y="1060862"/>
                    <a:pt x="4208536" y="1047671"/>
                  </a:cubicBezTo>
                  <a:cubicBezTo>
                    <a:pt x="4209806" y="1034481"/>
                    <a:pt x="4207266" y="997308"/>
                    <a:pt x="4208536" y="986515"/>
                  </a:cubicBezTo>
                  <a:cubicBezTo>
                    <a:pt x="4208536" y="984117"/>
                    <a:pt x="4211076" y="988914"/>
                    <a:pt x="4211076" y="986515"/>
                  </a:cubicBezTo>
                  <a:cubicBezTo>
                    <a:pt x="4212346" y="952940"/>
                    <a:pt x="4211076" y="915767"/>
                    <a:pt x="4211076" y="864204"/>
                  </a:cubicBezTo>
                  <a:cubicBezTo>
                    <a:pt x="4209806" y="861806"/>
                    <a:pt x="4208536" y="863005"/>
                    <a:pt x="4208536" y="852213"/>
                  </a:cubicBezTo>
                  <a:cubicBezTo>
                    <a:pt x="4209806" y="785061"/>
                    <a:pt x="4208536" y="711914"/>
                    <a:pt x="4209806" y="631190"/>
                  </a:cubicBezTo>
                  <a:cubicBezTo>
                    <a:pt x="4208536" y="628650"/>
                    <a:pt x="4205996" y="632460"/>
                    <a:pt x="4205996" y="617220"/>
                  </a:cubicBezTo>
                  <a:cubicBezTo>
                    <a:pt x="4207266" y="570230"/>
                    <a:pt x="4202186" y="577850"/>
                    <a:pt x="4202186" y="538480"/>
                  </a:cubicBezTo>
                  <a:cubicBezTo>
                    <a:pt x="4199646" y="530860"/>
                    <a:pt x="4194566" y="552450"/>
                    <a:pt x="4194566" y="524510"/>
                  </a:cubicBezTo>
                  <a:cubicBezTo>
                    <a:pt x="4194566" y="505460"/>
                    <a:pt x="4194566" y="476250"/>
                    <a:pt x="4195836" y="472440"/>
                  </a:cubicBezTo>
                  <a:cubicBezTo>
                    <a:pt x="4198376" y="520700"/>
                    <a:pt x="4199646" y="500380"/>
                    <a:pt x="4203456" y="513080"/>
                  </a:cubicBezTo>
                  <a:cubicBezTo>
                    <a:pt x="4202186" y="463550"/>
                    <a:pt x="4199646" y="405130"/>
                    <a:pt x="4202186" y="383540"/>
                  </a:cubicBezTo>
                  <a:cubicBezTo>
                    <a:pt x="4204726" y="394970"/>
                    <a:pt x="4205996" y="425450"/>
                    <a:pt x="4208536" y="397510"/>
                  </a:cubicBezTo>
                  <a:cubicBezTo>
                    <a:pt x="4207266" y="377190"/>
                    <a:pt x="4207266" y="351790"/>
                    <a:pt x="4207266" y="326390"/>
                  </a:cubicBezTo>
                  <a:lnTo>
                    <a:pt x="4207266" y="288290"/>
                  </a:lnTo>
                  <a:cubicBezTo>
                    <a:pt x="4207266" y="288290"/>
                    <a:pt x="4208536" y="264160"/>
                    <a:pt x="4208536" y="254000"/>
                  </a:cubicBezTo>
                  <a:cubicBezTo>
                    <a:pt x="4207266" y="234950"/>
                    <a:pt x="4204726" y="240030"/>
                    <a:pt x="4203456" y="240030"/>
                  </a:cubicBezTo>
                  <a:cubicBezTo>
                    <a:pt x="4202186" y="240030"/>
                    <a:pt x="4200916" y="232410"/>
                    <a:pt x="4199646" y="193040"/>
                  </a:cubicBezTo>
                  <a:cubicBezTo>
                    <a:pt x="4203456" y="196850"/>
                    <a:pt x="4202186" y="144780"/>
                    <a:pt x="4203456" y="132080"/>
                  </a:cubicBezTo>
                  <a:cubicBezTo>
                    <a:pt x="4204726" y="120650"/>
                    <a:pt x="4205996" y="173990"/>
                    <a:pt x="4205996" y="110490"/>
                  </a:cubicBezTo>
                  <a:cubicBezTo>
                    <a:pt x="4207266" y="82550"/>
                    <a:pt x="4205996" y="74930"/>
                    <a:pt x="4205996" y="72390"/>
                  </a:cubicBezTo>
                  <a:cubicBezTo>
                    <a:pt x="4199646" y="73660"/>
                    <a:pt x="4208536" y="76200"/>
                    <a:pt x="4178056" y="76200"/>
                  </a:cubicBezTo>
                  <a:cubicBezTo>
                    <a:pt x="4131066" y="76200"/>
                    <a:pt x="4095506" y="74930"/>
                    <a:pt x="4061216" y="73660"/>
                  </a:cubicBezTo>
                  <a:cubicBezTo>
                    <a:pt x="4044706" y="73660"/>
                    <a:pt x="4029466" y="72390"/>
                    <a:pt x="4014226" y="72390"/>
                  </a:cubicBezTo>
                  <a:cubicBezTo>
                    <a:pt x="4002796" y="72390"/>
                    <a:pt x="3992636" y="71120"/>
                    <a:pt x="3979936" y="71120"/>
                  </a:cubicBezTo>
                  <a:cubicBezTo>
                    <a:pt x="3944376" y="71120"/>
                    <a:pt x="3912626" y="74930"/>
                    <a:pt x="3863096" y="73660"/>
                  </a:cubicBezTo>
                  <a:cubicBezTo>
                    <a:pt x="3845316" y="76200"/>
                    <a:pt x="3896116" y="78740"/>
                    <a:pt x="3861826" y="78740"/>
                  </a:cubicBezTo>
                  <a:cubicBezTo>
                    <a:pt x="3812296" y="77470"/>
                    <a:pt x="3852936" y="73660"/>
                    <a:pt x="3850396" y="68580"/>
                  </a:cubicBezTo>
                  <a:cubicBezTo>
                    <a:pt x="3826266" y="68580"/>
                    <a:pt x="3822456" y="69850"/>
                    <a:pt x="3836426" y="71120"/>
                  </a:cubicBezTo>
                  <a:cubicBezTo>
                    <a:pt x="3814836" y="72390"/>
                    <a:pt x="3814836" y="74930"/>
                    <a:pt x="3797056" y="76200"/>
                  </a:cubicBezTo>
                  <a:lnTo>
                    <a:pt x="3795786" y="76200"/>
                  </a:lnTo>
                  <a:cubicBezTo>
                    <a:pt x="3771656" y="76200"/>
                    <a:pt x="3770386" y="77470"/>
                    <a:pt x="3757686" y="78740"/>
                  </a:cubicBezTo>
                  <a:cubicBezTo>
                    <a:pt x="3717046" y="74930"/>
                    <a:pt x="3677676" y="77470"/>
                    <a:pt x="3637665" y="74930"/>
                  </a:cubicBezTo>
                  <a:cubicBezTo>
                    <a:pt x="3622437" y="74930"/>
                    <a:pt x="3630812" y="80010"/>
                    <a:pt x="3606447" y="78740"/>
                  </a:cubicBezTo>
                  <a:cubicBezTo>
                    <a:pt x="3576752" y="81280"/>
                    <a:pt x="3591980" y="74930"/>
                    <a:pt x="3567615" y="76200"/>
                  </a:cubicBezTo>
                  <a:cubicBezTo>
                    <a:pt x="3515839" y="81280"/>
                    <a:pt x="3479291" y="69850"/>
                    <a:pt x="3435890" y="73660"/>
                  </a:cubicBezTo>
                  <a:cubicBezTo>
                    <a:pt x="3444266" y="76200"/>
                    <a:pt x="3465585" y="78740"/>
                    <a:pt x="3450357" y="80010"/>
                  </a:cubicBezTo>
                  <a:cubicBezTo>
                    <a:pt x="3439697" y="74930"/>
                    <a:pt x="3387921" y="74930"/>
                    <a:pt x="3357464" y="77470"/>
                  </a:cubicBezTo>
                  <a:cubicBezTo>
                    <a:pt x="3355942" y="74930"/>
                    <a:pt x="3366601" y="74930"/>
                    <a:pt x="3365840" y="72390"/>
                  </a:cubicBezTo>
                  <a:cubicBezTo>
                    <a:pt x="3352135" y="69850"/>
                    <a:pt x="3290460" y="68580"/>
                    <a:pt x="3304165" y="72390"/>
                  </a:cubicBezTo>
                  <a:cubicBezTo>
                    <a:pt x="3314825" y="72390"/>
                    <a:pt x="3319394" y="71120"/>
                    <a:pt x="3335383" y="71120"/>
                  </a:cubicBezTo>
                  <a:cubicBezTo>
                    <a:pt x="3333099" y="73660"/>
                    <a:pt x="3343759" y="73660"/>
                    <a:pt x="3342236" y="76200"/>
                  </a:cubicBezTo>
                  <a:cubicBezTo>
                    <a:pt x="3334622" y="76200"/>
                    <a:pt x="3333099" y="77470"/>
                    <a:pt x="3326246" y="77470"/>
                  </a:cubicBezTo>
                  <a:cubicBezTo>
                    <a:pt x="3305688" y="77470"/>
                    <a:pt x="3309495" y="73660"/>
                    <a:pt x="3288176" y="73660"/>
                  </a:cubicBezTo>
                  <a:cubicBezTo>
                    <a:pt x="3266856" y="78740"/>
                    <a:pt x="3330815" y="78740"/>
                    <a:pt x="3349089" y="82550"/>
                  </a:cubicBezTo>
                  <a:cubicBezTo>
                    <a:pt x="3317871" y="82550"/>
                    <a:pt x="3306450" y="80010"/>
                    <a:pt x="3271425" y="81280"/>
                  </a:cubicBezTo>
                  <a:cubicBezTo>
                    <a:pt x="3282084" y="76200"/>
                    <a:pt x="3233354" y="74930"/>
                    <a:pt x="3224978" y="77470"/>
                  </a:cubicBezTo>
                  <a:lnTo>
                    <a:pt x="3248582" y="77470"/>
                  </a:lnTo>
                  <a:cubicBezTo>
                    <a:pt x="3229547" y="80010"/>
                    <a:pt x="3260765" y="83820"/>
                    <a:pt x="3232592" y="83820"/>
                  </a:cubicBezTo>
                  <a:cubicBezTo>
                    <a:pt x="3232592" y="81280"/>
                    <a:pt x="3213557" y="81280"/>
                    <a:pt x="3202136" y="81280"/>
                  </a:cubicBezTo>
                  <a:cubicBezTo>
                    <a:pt x="3164827" y="80010"/>
                    <a:pt x="3180055" y="81280"/>
                    <a:pt x="3155689" y="82550"/>
                  </a:cubicBezTo>
                  <a:cubicBezTo>
                    <a:pt x="3154928" y="80010"/>
                    <a:pt x="3151121" y="77470"/>
                    <a:pt x="3140461" y="77470"/>
                  </a:cubicBezTo>
                  <a:cubicBezTo>
                    <a:pt x="3132847" y="80010"/>
                    <a:pt x="3125233" y="82550"/>
                    <a:pt x="3101629" y="81280"/>
                  </a:cubicBezTo>
                  <a:cubicBezTo>
                    <a:pt x="3101629" y="77470"/>
                    <a:pt x="3087924" y="74930"/>
                    <a:pt x="3071172" y="74930"/>
                  </a:cubicBezTo>
                  <a:cubicBezTo>
                    <a:pt x="3075741" y="80010"/>
                    <a:pt x="3097822" y="82550"/>
                    <a:pt x="3108482" y="87630"/>
                  </a:cubicBezTo>
                  <a:cubicBezTo>
                    <a:pt x="3100868" y="87630"/>
                    <a:pt x="3099345" y="88900"/>
                    <a:pt x="3092492" y="88900"/>
                  </a:cubicBezTo>
                  <a:cubicBezTo>
                    <a:pt x="3072695" y="86360"/>
                    <a:pt x="3074218" y="78740"/>
                    <a:pt x="3023203" y="81280"/>
                  </a:cubicBezTo>
                  <a:cubicBezTo>
                    <a:pt x="3025487" y="80010"/>
                    <a:pt x="3036147" y="78740"/>
                    <a:pt x="3039193" y="77470"/>
                  </a:cubicBezTo>
                  <a:cubicBezTo>
                    <a:pt x="2998838" y="78740"/>
                    <a:pt x="2959245" y="72390"/>
                    <a:pt x="2945539" y="80010"/>
                  </a:cubicBezTo>
                  <a:cubicBezTo>
                    <a:pt x="2968381" y="80010"/>
                    <a:pt x="2992747" y="76200"/>
                    <a:pt x="2999599" y="81280"/>
                  </a:cubicBezTo>
                  <a:cubicBezTo>
                    <a:pt x="2985133" y="81280"/>
                    <a:pt x="2953153" y="80010"/>
                    <a:pt x="2960767" y="83820"/>
                  </a:cubicBezTo>
                  <a:cubicBezTo>
                    <a:pt x="2960767" y="86360"/>
                    <a:pt x="2982087" y="85090"/>
                    <a:pt x="2983610" y="86360"/>
                  </a:cubicBezTo>
                  <a:cubicBezTo>
                    <a:pt x="2980564" y="87630"/>
                    <a:pt x="2973711" y="88900"/>
                    <a:pt x="2960006" y="88900"/>
                  </a:cubicBezTo>
                  <a:cubicBezTo>
                    <a:pt x="2931072" y="87630"/>
                    <a:pt x="2960006" y="83820"/>
                    <a:pt x="2944778" y="82550"/>
                  </a:cubicBezTo>
                  <a:cubicBezTo>
                    <a:pt x="2918128" y="82550"/>
                    <a:pt x="2881580" y="83820"/>
                    <a:pt x="2867113" y="81280"/>
                  </a:cubicBezTo>
                  <a:cubicBezTo>
                    <a:pt x="2859499" y="83820"/>
                    <a:pt x="2889956" y="86360"/>
                    <a:pt x="2866352" y="86360"/>
                  </a:cubicBezTo>
                  <a:cubicBezTo>
                    <a:pt x="2854169" y="81280"/>
                    <a:pt x="2845794" y="86360"/>
                    <a:pt x="2819906" y="86360"/>
                  </a:cubicBezTo>
                  <a:cubicBezTo>
                    <a:pt x="2811530" y="82550"/>
                    <a:pt x="2856454" y="81280"/>
                    <a:pt x="2820667" y="81280"/>
                  </a:cubicBezTo>
                  <a:cubicBezTo>
                    <a:pt x="2784881" y="81280"/>
                    <a:pt x="2809246" y="87630"/>
                    <a:pt x="2796302" y="88900"/>
                  </a:cubicBezTo>
                  <a:cubicBezTo>
                    <a:pt x="2810007" y="90170"/>
                    <a:pt x="2828281" y="90170"/>
                    <a:pt x="2835134" y="91440"/>
                  </a:cubicBezTo>
                  <a:cubicBezTo>
                    <a:pt x="2824474" y="93980"/>
                    <a:pt x="2790972" y="92710"/>
                    <a:pt x="2781073" y="91440"/>
                  </a:cubicBezTo>
                  <a:cubicBezTo>
                    <a:pt x="2807723" y="86360"/>
                    <a:pt x="2762038" y="85090"/>
                    <a:pt x="2758992" y="80010"/>
                  </a:cubicBezTo>
                  <a:cubicBezTo>
                    <a:pt x="2769652" y="80010"/>
                    <a:pt x="2788688" y="80010"/>
                    <a:pt x="2774982" y="78740"/>
                  </a:cubicBezTo>
                  <a:cubicBezTo>
                    <a:pt x="2750617" y="77470"/>
                    <a:pt x="2756708" y="82550"/>
                    <a:pt x="2727775" y="81280"/>
                  </a:cubicBezTo>
                  <a:cubicBezTo>
                    <a:pt x="2732343" y="74930"/>
                    <a:pt x="2683612" y="77470"/>
                    <a:pt x="2658486" y="76200"/>
                  </a:cubicBezTo>
                  <a:cubicBezTo>
                    <a:pt x="2644780" y="80010"/>
                    <a:pt x="2586151" y="83820"/>
                    <a:pt x="2557217" y="80010"/>
                  </a:cubicBezTo>
                  <a:cubicBezTo>
                    <a:pt x="2554172" y="76200"/>
                    <a:pt x="2593004" y="78740"/>
                    <a:pt x="2596811" y="76200"/>
                  </a:cubicBezTo>
                  <a:cubicBezTo>
                    <a:pt x="2570162" y="76200"/>
                    <a:pt x="2553410" y="76200"/>
                    <a:pt x="2534375" y="77470"/>
                  </a:cubicBezTo>
                  <a:cubicBezTo>
                    <a:pt x="2541228" y="80010"/>
                    <a:pt x="2536659" y="83820"/>
                    <a:pt x="2548842" y="85090"/>
                  </a:cubicBezTo>
                  <a:cubicBezTo>
                    <a:pt x="2548842" y="83820"/>
                    <a:pt x="2570162" y="83820"/>
                    <a:pt x="2571685" y="85090"/>
                  </a:cubicBezTo>
                  <a:cubicBezTo>
                    <a:pt x="2555695" y="93980"/>
                    <a:pt x="2536659" y="82550"/>
                    <a:pt x="2517624" y="82550"/>
                  </a:cubicBezTo>
                  <a:cubicBezTo>
                    <a:pt x="2499350" y="81280"/>
                    <a:pt x="2500111" y="85090"/>
                    <a:pt x="2478792" y="83820"/>
                  </a:cubicBezTo>
                  <a:cubicBezTo>
                    <a:pt x="2480315" y="82550"/>
                    <a:pt x="2490975" y="81280"/>
                    <a:pt x="2471178" y="81280"/>
                  </a:cubicBezTo>
                  <a:cubicBezTo>
                    <a:pt x="2465086" y="85090"/>
                    <a:pt x="2478792" y="86360"/>
                    <a:pt x="2478030" y="88900"/>
                  </a:cubicBezTo>
                  <a:cubicBezTo>
                    <a:pt x="2467371" y="88900"/>
                    <a:pt x="2461279" y="88900"/>
                    <a:pt x="2454426" y="90170"/>
                  </a:cubicBezTo>
                  <a:cubicBezTo>
                    <a:pt x="2441483" y="88900"/>
                    <a:pt x="2442244" y="86360"/>
                    <a:pt x="2431584" y="85090"/>
                  </a:cubicBezTo>
                  <a:cubicBezTo>
                    <a:pt x="2420924" y="87630"/>
                    <a:pt x="2405696" y="90170"/>
                    <a:pt x="2384376" y="90170"/>
                  </a:cubicBezTo>
                  <a:cubicBezTo>
                    <a:pt x="2366864" y="87630"/>
                    <a:pt x="2376001" y="90170"/>
                    <a:pt x="2360773" y="91440"/>
                  </a:cubicBezTo>
                  <a:cubicBezTo>
                    <a:pt x="2341737" y="88900"/>
                    <a:pt x="2291484" y="87630"/>
                    <a:pt x="2268641" y="90170"/>
                  </a:cubicBezTo>
                  <a:cubicBezTo>
                    <a:pt x="2272448" y="90170"/>
                    <a:pt x="2276255" y="91440"/>
                    <a:pt x="2267880" y="91440"/>
                  </a:cubicBezTo>
                  <a:cubicBezTo>
                    <a:pt x="2251890" y="87630"/>
                    <a:pt x="2226763" y="88900"/>
                    <a:pt x="2197830" y="90170"/>
                  </a:cubicBezTo>
                  <a:cubicBezTo>
                    <a:pt x="2198591" y="88900"/>
                    <a:pt x="2207728" y="87630"/>
                    <a:pt x="2206205" y="86360"/>
                  </a:cubicBezTo>
                  <a:cubicBezTo>
                    <a:pt x="2181840" y="85090"/>
                    <a:pt x="2178795" y="88900"/>
                    <a:pt x="2152145" y="87630"/>
                  </a:cubicBezTo>
                  <a:cubicBezTo>
                    <a:pt x="2154429" y="85090"/>
                    <a:pt x="2143769" y="85090"/>
                    <a:pt x="2145292" y="82550"/>
                  </a:cubicBezTo>
                  <a:cubicBezTo>
                    <a:pt x="2120927" y="81280"/>
                    <a:pt x="2127018" y="86360"/>
                    <a:pt x="2098084" y="85090"/>
                  </a:cubicBezTo>
                  <a:cubicBezTo>
                    <a:pt x="2076004" y="85090"/>
                    <a:pt x="2088947" y="78740"/>
                    <a:pt x="2060014" y="80010"/>
                  </a:cubicBezTo>
                  <a:cubicBezTo>
                    <a:pt x="2050115" y="83820"/>
                    <a:pt x="2063821" y="83820"/>
                    <a:pt x="2051638" y="85090"/>
                  </a:cubicBezTo>
                  <a:cubicBezTo>
                    <a:pt x="2037933" y="85090"/>
                    <a:pt x="2005953" y="88900"/>
                    <a:pt x="1997578" y="85090"/>
                  </a:cubicBezTo>
                  <a:cubicBezTo>
                    <a:pt x="1989964" y="77470"/>
                    <a:pt x="2037171" y="74930"/>
                    <a:pt x="2021943" y="71120"/>
                  </a:cubicBezTo>
                  <a:cubicBezTo>
                    <a:pt x="1973974" y="72390"/>
                    <a:pt x="1961030" y="67310"/>
                    <a:pt x="1937426" y="63500"/>
                  </a:cubicBezTo>
                  <a:cubicBezTo>
                    <a:pt x="1910776" y="63500"/>
                    <a:pt x="1894025" y="63500"/>
                    <a:pt x="1875751" y="62230"/>
                  </a:cubicBezTo>
                  <a:cubicBezTo>
                    <a:pt x="1874229" y="63500"/>
                    <a:pt x="1874990" y="64770"/>
                    <a:pt x="1867376" y="64770"/>
                  </a:cubicBezTo>
                  <a:cubicBezTo>
                    <a:pt x="1842249" y="62230"/>
                    <a:pt x="1815600" y="66040"/>
                    <a:pt x="1789711" y="66040"/>
                  </a:cubicBezTo>
                  <a:cubicBezTo>
                    <a:pt x="1771438" y="66040"/>
                    <a:pt x="1753164" y="63500"/>
                    <a:pt x="1735651" y="64770"/>
                  </a:cubicBezTo>
                  <a:cubicBezTo>
                    <a:pt x="1718900" y="64770"/>
                    <a:pt x="1705195" y="67310"/>
                    <a:pt x="1688443" y="67310"/>
                  </a:cubicBezTo>
                  <a:cubicBezTo>
                    <a:pt x="1663317" y="67310"/>
                    <a:pt x="1638951" y="66040"/>
                    <a:pt x="1610779" y="66040"/>
                  </a:cubicBezTo>
                  <a:cubicBezTo>
                    <a:pt x="1559764" y="66040"/>
                    <a:pt x="1505704" y="68580"/>
                    <a:pt x="1463065" y="68580"/>
                  </a:cubicBezTo>
                  <a:cubicBezTo>
                    <a:pt x="1453166" y="68580"/>
                    <a:pt x="1452405" y="67310"/>
                    <a:pt x="1440222" y="67310"/>
                  </a:cubicBezTo>
                  <a:cubicBezTo>
                    <a:pt x="1415095" y="67310"/>
                    <a:pt x="1398344" y="71120"/>
                    <a:pt x="1377786" y="67310"/>
                  </a:cubicBezTo>
                  <a:cubicBezTo>
                    <a:pt x="1347330" y="72390"/>
                    <a:pt x="1303167" y="68580"/>
                    <a:pt x="1261290" y="68580"/>
                  </a:cubicBezTo>
                  <a:lnTo>
                    <a:pt x="1121951" y="68580"/>
                  </a:lnTo>
                  <a:cubicBezTo>
                    <a:pt x="1086926" y="68580"/>
                    <a:pt x="1046571" y="71120"/>
                    <a:pt x="1005454" y="71120"/>
                  </a:cubicBezTo>
                  <a:cubicBezTo>
                    <a:pt x="950632" y="71120"/>
                    <a:pt x="891242" y="66040"/>
                    <a:pt x="873730" y="72390"/>
                  </a:cubicBezTo>
                  <a:cubicBezTo>
                    <a:pt x="818146" y="71120"/>
                    <a:pt x="732868" y="67310"/>
                    <a:pt x="687183" y="71120"/>
                  </a:cubicBezTo>
                  <a:cubicBezTo>
                    <a:pt x="655965" y="67310"/>
                    <a:pt x="619417" y="68580"/>
                    <a:pt x="554990" y="68580"/>
                  </a:cubicBezTo>
                  <a:lnTo>
                    <a:pt x="454660" y="68580"/>
                  </a:lnTo>
                  <a:cubicBezTo>
                    <a:pt x="434340" y="71120"/>
                    <a:pt x="402590" y="72390"/>
                    <a:pt x="368300" y="72390"/>
                  </a:cubicBezTo>
                  <a:lnTo>
                    <a:pt x="313690" y="72390"/>
                  </a:lnTo>
                  <a:cubicBezTo>
                    <a:pt x="292100" y="72390"/>
                    <a:pt x="270510" y="71120"/>
                    <a:pt x="250190" y="69850"/>
                  </a:cubicBezTo>
                  <a:cubicBezTo>
                    <a:pt x="215900" y="69850"/>
                    <a:pt x="194310" y="72390"/>
                    <a:pt x="144780" y="72390"/>
                  </a:cubicBezTo>
                  <a:cubicBezTo>
                    <a:pt x="140970" y="72390"/>
                    <a:pt x="109220" y="71120"/>
                    <a:pt x="85090" y="71120"/>
                  </a:cubicBezTo>
                  <a:lnTo>
                    <a:pt x="85090" y="76200"/>
                  </a:lnTo>
                  <a:cubicBezTo>
                    <a:pt x="85090" y="128270"/>
                    <a:pt x="86360" y="233680"/>
                    <a:pt x="82550" y="201930"/>
                  </a:cubicBezTo>
                  <a:cubicBezTo>
                    <a:pt x="81280" y="157480"/>
                    <a:pt x="81280" y="111760"/>
                    <a:pt x="82550" y="68580"/>
                  </a:cubicBezTo>
                  <a:cubicBezTo>
                    <a:pt x="127000" y="68580"/>
                    <a:pt x="168910" y="69850"/>
                    <a:pt x="208280" y="67310"/>
                  </a:cubicBezTo>
                  <a:cubicBezTo>
                    <a:pt x="166370" y="66040"/>
                    <a:pt x="123190" y="66040"/>
                    <a:pt x="80010" y="64770"/>
                  </a:cubicBezTo>
                  <a:cubicBezTo>
                    <a:pt x="80010" y="138430"/>
                    <a:pt x="80010" y="218440"/>
                    <a:pt x="78740" y="308610"/>
                  </a:cubicBezTo>
                  <a:cubicBezTo>
                    <a:pt x="82550" y="279400"/>
                    <a:pt x="76200" y="320040"/>
                    <a:pt x="69850" y="308610"/>
                  </a:cubicBezTo>
                  <a:cubicBezTo>
                    <a:pt x="63500" y="273050"/>
                    <a:pt x="58420" y="284480"/>
                    <a:pt x="52070" y="284480"/>
                  </a:cubicBezTo>
                  <a:cubicBezTo>
                    <a:pt x="46990" y="284480"/>
                    <a:pt x="45720" y="273050"/>
                    <a:pt x="41910" y="284480"/>
                  </a:cubicBezTo>
                  <a:cubicBezTo>
                    <a:pt x="40640" y="288290"/>
                    <a:pt x="39370" y="285750"/>
                    <a:pt x="39370" y="284480"/>
                  </a:cubicBezTo>
                  <a:cubicBezTo>
                    <a:pt x="34290" y="302260"/>
                    <a:pt x="31750" y="336550"/>
                    <a:pt x="27940" y="369570"/>
                  </a:cubicBezTo>
                  <a:cubicBezTo>
                    <a:pt x="24130" y="402590"/>
                    <a:pt x="20320" y="433070"/>
                    <a:pt x="17780" y="478790"/>
                  </a:cubicBezTo>
                  <a:cubicBezTo>
                    <a:pt x="20320" y="594360"/>
                    <a:pt x="17780" y="715512"/>
                    <a:pt x="16510" y="799451"/>
                  </a:cubicBezTo>
                  <a:cubicBezTo>
                    <a:pt x="16510" y="823434"/>
                    <a:pt x="15240" y="857009"/>
                    <a:pt x="15240" y="879793"/>
                  </a:cubicBezTo>
                  <a:cubicBezTo>
                    <a:pt x="13970" y="934953"/>
                    <a:pt x="10160" y="964931"/>
                    <a:pt x="11430" y="1017693"/>
                  </a:cubicBezTo>
                  <a:cubicBezTo>
                    <a:pt x="11430" y="1048870"/>
                    <a:pt x="11430" y="1059662"/>
                    <a:pt x="12700" y="1075251"/>
                  </a:cubicBezTo>
                  <a:cubicBezTo>
                    <a:pt x="12700" y="1080048"/>
                    <a:pt x="15240" y="1081247"/>
                    <a:pt x="15240" y="1087242"/>
                  </a:cubicBezTo>
                  <a:cubicBezTo>
                    <a:pt x="19050" y="1118420"/>
                    <a:pt x="19050" y="1153195"/>
                    <a:pt x="20320" y="1178376"/>
                  </a:cubicBezTo>
                  <a:cubicBezTo>
                    <a:pt x="24130" y="1306684"/>
                    <a:pt x="19050" y="1434990"/>
                    <a:pt x="24130" y="1557302"/>
                  </a:cubicBezTo>
                  <a:cubicBezTo>
                    <a:pt x="19050" y="1596873"/>
                    <a:pt x="20320" y="1683211"/>
                    <a:pt x="19050" y="1741968"/>
                  </a:cubicBezTo>
                  <a:cubicBezTo>
                    <a:pt x="19050" y="1787535"/>
                    <a:pt x="25400" y="1776743"/>
                    <a:pt x="24130" y="1822310"/>
                  </a:cubicBezTo>
                  <a:cubicBezTo>
                    <a:pt x="25400" y="1859483"/>
                    <a:pt x="25400" y="1899054"/>
                    <a:pt x="27940" y="1925435"/>
                  </a:cubicBezTo>
                  <a:cubicBezTo>
                    <a:pt x="25400" y="2068132"/>
                    <a:pt x="31750" y="2224019"/>
                    <a:pt x="30480" y="2373910"/>
                  </a:cubicBezTo>
                  <a:cubicBezTo>
                    <a:pt x="30480" y="2442261"/>
                    <a:pt x="31750" y="2540589"/>
                    <a:pt x="30480" y="2614935"/>
                  </a:cubicBezTo>
                  <a:cubicBezTo>
                    <a:pt x="29210" y="2684485"/>
                    <a:pt x="24130" y="2744442"/>
                    <a:pt x="25400" y="2810394"/>
                  </a:cubicBezTo>
                  <a:cubicBezTo>
                    <a:pt x="25400" y="2848766"/>
                    <a:pt x="29210" y="2883541"/>
                    <a:pt x="29210" y="2902727"/>
                  </a:cubicBezTo>
                  <a:cubicBezTo>
                    <a:pt x="27940" y="2933904"/>
                    <a:pt x="31750" y="2981869"/>
                    <a:pt x="31750" y="3017843"/>
                  </a:cubicBezTo>
                  <a:cubicBezTo>
                    <a:pt x="31750" y="3034631"/>
                    <a:pt x="30480" y="3057415"/>
                    <a:pt x="30480" y="3075402"/>
                  </a:cubicBezTo>
                  <a:cubicBezTo>
                    <a:pt x="30480" y="3138956"/>
                    <a:pt x="31750" y="3210904"/>
                    <a:pt x="31750" y="3282851"/>
                  </a:cubicBezTo>
                  <a:cubicBezTo>
                    <a:pt x="33020" y="3423150"/>
                    <a:pt x="36830" y="3561050"/>
                    <a:pt x="31750" y="3685759"/>
                  </a:cubicBezTo>
                  <a:cubicBezTo>
                    <a:pt x="27940" y="3770898"/>
                    <a:pt x="34290" y="3828456"/>
                    <a:pt x="35560" y="3904001"/>
                  </a:cubicBezTo>
                  <a:cubicBezTo>
                    <a:pt x="35560" y="3948369"/>
                    <a:pt x="36830" y="4002330"/>
                    <a:pt x="36830" y="4055092"/>
                  </a:cubicBezTo>
                  <a:cubicBezTo>
                    <a:pt x="36830" y="4071880"/>
                    <a:pt x="35560" y="4085070"/>
                    <a:pt x="34290" y="4094663"/>
                  </a:cubicBezTo>
                  <a:cubicBezTo>
                    <a:pt x="34290" y="4113849"/>
                    <a:pt x="34290" y="4128239"/>
                    <a:pt x="35560" y="4137832"/>
                  </a:cubicBezTo>
                  <a:cubicBezTo>
                    <a:pt x="30480" y="4155819"/>
                    <a:pt x="31750" y="4401641"/>
                    <a:pt x="27940" y="4375260"/>
                  </a:cubicBezTo>
                  <a:cubicBezTo>
                    <a:pt x="29210" y="4413632"/>
                    <a:pt x="30480" y="4444809"/>
                    <a:pt x="30480" y="4503567"/>
                  </a:cubicBezTo>
                  <a:cubicBezTo>
                    <a:pt x="31750" y="4507164"/>
                    <a:pt x="31750" y="4483182"/>
                    <a:pt x="34290" y="4491575"/>
                  </a:cubicBezTo>
                  <a:cubicBezTo>
                    <a:pt x="34290" y="4522753"/>
                    <a:pt x="34290" y="4545536"/>
                    <a:pt x="35560" y="4555130"/>
                  </a:cubicBezTo>
                  <a:cubicBezTo>
                    <a:pt x="35560" y="4489177"/>
                    <a:pt x="33020" y="4481983"/>
                    <a:pt x="31750" y="4426822"/>
                  </a:cubicBezTo>
                  <a:cubicBezTo>
                    <a:pt x="34290" y="4435216"/>
                    <a:pt x="35560" y="4402840"/>
                    <a:pt x="34290" y="4383654"/>
                  </a:cubicBezTo>
                  <a:cubicBezTo>
                    <a:pt x="31750" y="4368065"/>
                    <a:pt x="34290" y="4419627"/>
                    <a:pt x="31750" y="4416030"/>
                  </a:cubicBezTo>
                  <a:cubicBezTo>
                    <a:pt x="31750" y="4399243"/>
                    <a:pt x="30480" y="4407636"/>
                    <a:pt x="30480" y="4383654"/>
                  </a:cubicBezTo>
                  <a:cubicBezTo>
                    <a:pt x="34290" y="4405238"/>
                    <a:pt x="30480" y="4293719"/>
                    <a:pt x="33020" y="4264940"/>
                  </a:cubicBezTo>
                  <a:cubicBezTo>
                    <a:pt x="34290" y="4266139"/>
                    <a:pt x="35560" y="4270935"/>
                    <a:pt x="35560" y="4285325"/>
                  </a:cubicBezTo>
                  <a:cubicBezTo>
                    <a:pt x="34290" y="4342883"/>
                    <a:pt x="35560" y="4338087"/>
                    <a:pt x="36830" y="4344082"/>
                  </a:cubicBezTo>
                  <a:lnTo>
                    <a:pt x="36830" y="4393247"/>
                  </a:lnTo>
                  <a:cubicBezTo>
                    <a:pt x="36830" y="4398043"/>
                    <a:pt x="35560" y="4402840"/>
                    <a:pt x="35560" y="4412433"/>
                  </a:cubicBezTo>
                  <a:cubicBezTo>
                    <a:pt x="35560" y="4412433"/>
                    <a:pt x="36830" y="4414831"/>
                    <a:pt x="36830" y="4416030"/>
                  </a:cubicBezTo>
                  <a:cubicBezTo>
                    <a:pt x="36830" y="4456801"/>
                    <a:pt x="38100" y="4495173"/>
                    <a:pt x="38100" y="4533545"/>
                  </a:cubicBezTo>
                  <a:cubicBezTo>
                    <a:pt x="38100" y="4587506"/>
                    <a:pt x="34290" y="4642666"/>
                    <a:pt x="34290" y="4694229"/>
                  </a:cubicBezTo>
                  <a:cubicBezTo>
                    <a:pt x="34290" y="4717012"/>
                    <a:pt x="33020" y="4750588"/>
                    <a:pt x="33020" y="4774571"/>
                  </a:cubicBezTo>
                  <a:cubicBezTo>
                    <a:pt x="33020" y="4794956"/>
                    <a:pt x="35560" y="4820137"/>
                    <a:pt x="35560" y="4844120"/>
                  </a:cubicBezTo>
                  <a:cubicBezTo>
                    <a:pt x="35560" y="4872899"/>
                    <a:pt x="34290" y="4894484"/>
                    <a:pt x="34290" y="4924462"/>
                  </a:cubicBezTo>
                  <a:lnTo>
                    <a:pt x="34290" y="4961635"/>
                  </a:lnTo>
                  <a:cubicBezTo>
                    <a:pt x="34290" y="4979622"/>
                    <a:pt x="35560" y="4997609"/>
                    <a:pt x="35560" y="5016795"/>
                  </a:cubicBezTo>
                  <a:lnTo>
                    <a:pt x="35560" y="5082747"/>
                  </a:lnTo>
                  <a:cubicBezTo>
                    <a:pt x="31750" y="5022791"/>
                    <a:pt x="34290" y="4956838"/>
                    <a:pt x="34290" y="4875297"/>
                  </a:cubicBezTo>
                  <a:cubicBezTo>
                    <a:pt x="31750" y="4901678"/>
                    <a:pt x="31750" y="4854912"/>
                    <a:pt x="29210" y="4854912"/>
                  </a:cubicBezTo>
                  <a:lnTo>
                    <a:pt x="29210" y="5101933"/>
                  </a:lnTo>
                  <a:cubicBezTo>
                    <a:pt x="31750" y="5069557"/>
                    <a:pt x="31750" y="5134310"/>
                    <a:pt x="33020" y="5146301"/>
                  </a:cubicBezTo>
                  <a:cubicBezTo>
                    <a:pt x="31750" y="5166686"/>
                    <a:pt x="30480" y="5227842"/>
                    <a:pt x="30480" y="5243431"/>
                  </a:cubicBezTo>
                  <a:cubicBezTo>
                    <a:pt x="30480" y="5230240"/>
                    <a:pt x="31750" y="5231440"/>
                    <a:pt x="33020" y="5232639"/>
                  </a:cubicBezTo>
                  <a:cubicBezTo>
                    <a:pt x="30480" y="5278206"/>
                    <a:pt x="31750" y="5342959"/>
                    <a:pt x="30480" y="5405313"/>
                  </a:cubicBezTo>
                  <a:cubicBezTo>
                    <a:pt x="30480" y="5338162"/>
                    <a:pt x="29210" y="5369340"/>
                    <a:pt x="27940" y="5320175"/>
                  </a:cubicBezTo>
                  <a:cubicBezTo>
                    <a:pt x="26670" y="5366941"/>
                    <a:pt x="26670" y="5393322"/>
                    <a:pt x="29210" y="5426898"/>
                  </a:cubicBezTo>
                  <a:lnTo>
                    <a:pt x="26670" y="5426898"/>
                  </a:lnTo>
                  <a:cubicBezTo>
                    <a:pt x="29210" y="5526426"/>
                    <a:pt x="25400" y="5684711"/>
                    <a:pt x="26670" y="5813018"/>
                  </a:cubicBezTo>
                  <a:cubicBezTo>
                    <a:pt x="25400" y="5815416"/>
                    <a:pt x="24130" y="5811819"/>
                    <a:pt x="24130" y="5823810"/>
                  </a:cubicBezTo>
                  <a:cubicBezTo>
                    <a:pt x="26670" y="5935329"/>
                    <a:pt x="22860" y="6100809"/>
                    <a:pt x="25400" y="6155970"/>
                  </a:cubicBezTo>
                  <a:cubicBezTo>
                    <a:pt x="22860" y="6160766"/>
                    <a:pt x="21590" y="6108004"/>
                    <a:pt x="22860" y="6081623"/>
                  </a:cubicBezTo>
                  <a:cubicBezTo>
                    <a:pt x="17780" y="6090017"/>
                    <a:pt x="21590" y="6151173"/>
                    <a:pt x="22860" y="6178753"/>
                  </a:cubicBezTo>
                  <a:cubicBezTo>
                    <a:pt x="22860" y="6177554"/>
                    <a:pt x="21590" y="6181151"/>
                    <a:pt x="21590" y="6178753"/>
                  </a:cubicBezTo>
                  <a:cubicBezTo>
                    <a:pt x="22860" y="6220722"/>
                    <a:pt x="25400" y="6239909"/>
                    <a:pt x="25400" y="6284277"/>
                  </a:cubicBezTo>
                  <a:cubicBezTo>
                    <a:pt x="25400" y="6341835"/>
                    <a:pt x="22860" y="6359822"/>
                    <a:pt x="22860" y="6435367"/>
                  </a:cubicBezTo>
                  <a:cubicBezTo>
                    <a:pt x="25400" y="6412583"/>
                    <a:pt x="22860" y="6514510"/>
                    <a:pt x="25400" y="6542090"/>
                  </a:cubicBezTo>
                  <a:cubicBezTo>
                    <a:pt x="25400" y="6426973"/>
                    <a:pt x="29210" y="6670396"/>
                    <a:pt x="24130" y="6671596"/>
                  </a:cubicBezTo>
                  <a:cubicBezTo>
                    <a:pt x="24130" y="6635622"/>
                    <a:pt x="22860" y="6630825"/>
                    <a:pt x="21590" y="6608042"/>
                  </a:cubicBezTo>
                  <a:cubicBezTo>
                    <a:pt x="21590" y="6666799"/>
                    <a:pt x="21590" y="6639219"/>
                    <a:pt x="17780" y="6652410"/>
                  </a:cubicBezTo>
                  <a:cubicBezTo>
                    <a:pt x="19050" y="6699176"/>
                    <a:pt x="16510" y="6706370"/>
                    <a:pt x="16510" y="6738747"/>
                  </a:cubicBezTo>
                  <a:cubicBezTo>
                    <a:pt x="19050" y="6732751"/>
                    <a:pt x="17780" y="6690782"/>
                    <a:pt x="20320" y="6673994"/>
                  </a:cubicBezTo>
                  <a:cubicBezTo>
                    <a:pt x="20320" y="6688384"/>
                    <a:pt x="20320" y="6696778"/>
                    <a:pt x="21590" y="6706370"/>
                  </a:cubicBezTo>
                  <a:cubicBezTo>
                    <a:pt x="20320" y="6731552"/>
                    <a:pt x="17780" y="6748340"/>
                    <a:pt x="20320" y="6771123"/>
                  </a:cubicBezTo>
                  <a:cubicBezTo>
                    <a:pt x="19050" y="6769925"/>
                    <a:pt x="17780" y="6773522"/>
                    <a:pt x="17780" y="6781916"/>
                  </a:cubicBezTo>
                  <a:cubicBezTo>
                    <a:pt x="16510" y="6609241"/>
                    <a:pt x="15240" y="6546886"/>
                    <a:pt x="17780" y="6385003"/>
                  </a:cubicBezTo>
                  <a:cubicBezTo>
                    <a:pt x="15240" y="6289073"/>
                    <a:pt x="20320" y="6185948"/>
                    <a:pt x="16510" y="6085221"/>
                  </a:cubicBezTo>
                  <a:cubicBezTo>
                    <a:pt x="17780" y="6084022"/>
                    <a:pt x="16510" y="6049247"/>
                    <a:pt x="19050" y="6052844"/>
                  </a:cubicBezTo>
                  <a:cubicBezTo>
                    <a:pt x="16510" y="5919741"/>
                    <a:pt x="24130" y="5775845"/>
                    <a:pt x="19050" y="5666724"/>
                  </a:cubicBezTo>
                  <a:cubicBezTo>
                    <a:pt x="19050" y="5696702"/>
                    <a:pt x="19050" y="5739871"/>
                    <a:pt x="17780" y="5742269"/>
                  </a:cubicBezTo>
                  <a:cubicBezTo>
                    <a:pt x="17780" y="5708693"/>
                    <a:pt x="15240" y="5558802"/>
                    <a:pt x="20320" y="5591179"/>
                  </a:cubicBezTo>
                  <a:cubicBezTo>
                    <a:pt x="20320" y="5565997"/>
                    <a:pt x="19050" y="5542014"/>
                    <a:pt x="19050" y="5506041"/>
                  </a:cubicBezTo>
                  <a:cubicBezTo>
                    <a:pt x="16510" y="5490452"/>
                    <a:pt x="19050" y="5561200"/>
                    <a:pt x="16510" y="5560001"/>
                  </a:cubicBezTo>
                  <a:cubicBezTo>
                    <a:pt x="16510" y="5512036"/>
                    <a:pt x="15240" y="5404114"/>
                    <a:pt x="19050" y="5366941"/>
                  </a:cubicBezTo>
                  <a:cubicBezTo>
                    <a:pt x="19050" y="5171483"/>
                    <a:pt x="17780" y="5023990"/>
                    <a:pt x="21590" y="4894484"/>
                  </a:cubicBezTo>
                  <a:cubicBezTo>
                    <a:pt x="17780" y="4888488"/>
                    <a:pt x="22860" y="4872899"/>
                    <a:pt x="22860" y="4851315"/>
                  </a:cubicBezTo>
                  <a:cubicBezTo>
                    <a:pt x="21590" y="4820137"/>
                    <a:pt x="19050" y="4858510"/>
                    <a:pt x="19050" y="4838124"/>
                  </a:cubicBezTo>
                  <a:lnTo>
                    <a:pt x="19050" y="4816540"/>
                  </a:lnTo>
                  <a:cubicBezTo>
                    <a:pt x="19050" y="4775770"/>
                    <a:pt x="20320" y="4778168"/>
                    <a:pt x="21590" y="4751787"/>
                  </a:cubicBezTo>
                  <a:cubicBezTo>
                    <a:pt x="19050" y="4738596"/>
                    <a:pt x="20320" y="4685835"/>
                    <a:pt x="20320" y="4645064"/>
                  </a:cubicBezTo>
                  <a:cubicBezTo>
                    <a:pt x="25400" y="4635471"/>
                    <a:pt x="21590" y="4558727"/>
                    <a:pt x="21590" y="4515558"/>
                  </a:cubicBezTo>
                  <a:cubicBezTo>
                    <a:pt x="21590" y="4340485"/>
                    <a:pt x="24130" y="4107853"/>
                    <a:pt x="24130" y="3968755"/>
                  </a:cubicBezTo>
                  <a:cubicBezTo>
                    <a:pt x="22860" y="4077875"/>
                    <a:pt x="24130" y="4115048"/>
                    <a:pt x="21590" y="4204983"/>
                  </a:cubicBezTo>
                  <a:cubicBezTo>
                    <a:pt x="24130" y="4332091"/>
                    <a:pt x="20320" y="4493974"/>
                    <a:pt x="21590" y="4634272"/>
                  </a:cubicBezTo>
                  <a:cubicBezTo>
                    <a:pt x="20320" y="4633073"/>
                    <a:pt x="19050" y="4652259"/>
                    <a:pt x="17780" y="4657056"/>
                  </a:cubicBezTo>
                  <a:cubicBezTo>
                    <a:pt x="16510" y="4645064"/>
                    <a:pt x="16510" y="4616285"/>
                    <a:pt x="15240" y="4604294"/>
                  </a:cubicBezTo>
                  <a:cubicBezTo>
                    <a:pt x="13970" y="4646264"/>
                    <a:pt x="17780" y="4758982"/>
                    <a:pt x="13970" y="4829731"/>
                  </a:cubicBezTo>
                  <a:cubicBezTo>
                    <a:pt x="16510" y="4835726"/>
                    <a:pt x="15240" y="4869302"/>
                    <a:pt x="15240" y="4893284"/>
                  </a:cubicBezTo>
                  <a:cubicBezTo>
                    <a:pt x="20320" y="4926860"/>
                    <a:pt x="20320" y="5088743"/>
                    <a:pt x="19050" y="5149899"/>
                  </a:cubicBezTo>
                  <a:cubicBezTo>
                    <a:pt x="17780" y="5147500"/>
                    <a:pt x="19050" y="5052769"/>
                    <a:pt x="17780" y="5086344"/>
                  </a:cubicBezTo>
                  <a:cubicBezTo>
                    <a:pt x="17780" y="5118721"/>
                    <a:pt x="17780" y="5152297"/>
                    <a:pt x="16510" y="5151098"/>
                  </a:cubicBezTo>
                  <a:cubicBezTo>
                    <a:pt x="16510" y="5131912"/>
                    <a:pt x="17780" y="5087544"/>
                    <a:pt x="15240" y="5086344"/>
                  </a:cubicBezTo>
                  <a:cubicBezTo>
                    <a:pt x="13970" y="5121119"/>
                    <a:pt x="15240" y="5190669"/>
                    <a:pt x="11430" y="5172682"/>
                  </a:cubicBezTo>
                  <a:cubicBezTo>
                    <a:pt x="11430" y="5218249"/>
                    <a:pt x="13970" y="5157093"/>
                    <a:pt x="13970" y="5203859"/>
                  </a:cubicBezTo>
                  <a:cubicBezTo>
                    <a:pt x="13970" y="5206258"/>
                    <a:pt x="12700" y="5213453"/>
                    <a:pt x="13970" y="5225444"/>
                  </a:cubicBezTo>
                  <a:cubicBezTo>
                    <a:pt x="11430" y="5239833"/>
                    <a:pt x="10160" y="5206258"/>
                    <a:pt x="8890" y="5194266"/>
                  </a:cubicBezTo>
                  <a:cubicBezTo>
                    <a:pt x="7620" y="5242231"/>
                    <a:pt x="10160" y="5244630"/>
                    <a:pt x="11430" y="5247028"/>
                  </a:cubicBezTo>
                  <a:cubicBezTo>
                    <a:pt x="10160" y="5280604"/>
                    <a:pt x="8890" y="5219448"/>
                    <a:pt x="7620" y="5248227"/>
                  </a:cubicBezTo>
                  <a:cubicBezTo>
                    <a:pt x="6350" y="5293794"/>
                    <a:pt x="6350" y="5342959"/>
                    <a:pt x="6350" y="5366941"/>
                  </a:cubicBezTo>
                  <a:cubicBezTo>
                    <a:pt x="6350" y="5354950"/>
                    <a:pt x="7620" y="5350153"/>
                    <a:pt x="7620" y="5345357"/>
                  </a:cubicBezTo>
                  <a:cubicBezTo>
                    <a:pt x="7620" y="5364543"/>
                    <a:pt x="10160" y="5389724"/>
                    <a:pt x="7620" y="5399318"/>
                  </a:cubicBezTo>
                  <a:cubicBezTo>
                    <a:pt x="7620" y="5386127"/>
                    <a:pt x="7620" y="5368140"/>
                    <a:pt x="6350" y="5366941"/>
                  </a:cubicBezTo>
                  <a:cubicBezTo>
                    <a:pt x="5080" y="5426898"/>
                    <a:pt x="6350" y="5524027"/>
                    <a:pt x="3810" y="5561200"/>
                  </a:cubicBezTo>
                  <a:cubicBezTo>
                    <a:pt x="5080" y="5587581"/>
                    <a:pt x="6350" y="5540815"/>
                    <a:pt x="6350" y="5570793"/>
                  </a:cubicBezTo>
                  <a:cubicBezTo>
                    <a:pt x="7620" y="5631949"/>
                    <a:pt x="3810" y="5627153"/>
                    <a:pt x="3810" y="5667923"/>
                  </a:cubicBezTo>
                  <a:cubicBezTo>
                    <a:pt x="5080" y="5673919"/>
                    <a:pt x="7620" y="5654733"/>
                    <a:pt x="7620" y="5677516"/>
                  </a:cubicBezTo>
                  <a:cubicBezTo>
                    <a:pt x="7620" y="5715888"/>
                    <a:pt x="8890" y="5780641"/>
                    <a:pt x="5080" y="5774646"/>
                  </a:cubicBezTo>
                  <a:cubicBezTo>
                    <a:pt x="5080" y="5763854"/>
                    <a:pt x="5080" y="5693105"/>
                    <a:pt x="3810" y="5721884"/>
                  </a:cubicBezTo>
                  <a:cubicBezTo>
                    <a:pt x="5080" y="5781840"/>
                    <a:pt x="3810" y="5823810"/>
                    <a:pt x="6350" y="5850191"/>
                  </a:cubicBezTo>
                  <a:cubicBezTo>
                    <a:pt x="5080" y="5893360"/>
                    <a:pt x="2540" y="5842996"/>
                    <a:pt x="2540" y="5883767"/>
                  </a:cubicBezTo>
                  <a:cubicBezTo>
                    <a:pt x="2540" y="5898157"/>
                    <a:pt x="5080" y="5884966"/>
                    <a:pt x="5080" y="5904152"/>
                  </a:cubicBezTo>
                  <a:cubicBezTo>
                    <a:pt x="3810" y="5918541"/>
                    <a:pt x="1270" y="6032459"/>
                    <a:pt x="3810" y="5979697"/>
                  </a:cubicBezTo>
                  <a:lnTo>
                    <a:pt x="3810" y="6097212"/>
                  </a:lnTo>
                  <a:cubicBezTo>
                    <a:pt x="5080" y="6098411"/>
                    <a:pt x="6350" y="6092415"/>
                    <a:pt x="6350" y="6106805"/>
                  </a:cubicBezTo>
                  <a:cubicBezTo>
                    <a:pt x="3810" y="6286674"/>
                    <a:pt x="7620" y="6441363"/>
                    <a:pt x="5080" y="6600847"/>
                  </a:cubicBezTo>
                  <a:cubicBezTo>
                    <a:pt x="6350" y="6604444"/>
                    <a:pt x="6350" y="6584060"/>
                    <a:pt x="7620" y="6600847"/>
                  </a:cubicBezTo>
                  <a:cubicBezTo>
                    <a:pt x="6350" y="6660804"/>
                    <a:pt x="5080" y="6711167"/>
                    <a:pt x="8890" y="6750739"/>
                  </a:cubicBezTo>
                  <a:cubicBezTo>
                    <a:pt x="7620" y="6750739"/>
                    <a:pt x="7620" y="6745942"/>
                    <a:pt x="6350" y="6739946"/>
                  </a:cubicBezTo>
                  <a:cubicBezTo>
                    <a:pt x="7620" y="6784314"/>
                    <a:pt x="6350" y="6840673"/>
                    <a:pt x="5080" y="6880244"/>
                  </a:cubicBezTo>
                  <a:cubicBezTo>
                    <a:pt x="2540" y="6851466"/>
                    <a:pt x="5080" y="6795106"/>
                    <a:pt x="0" y="6785513"/>
                  </a:cubicBezTo>
                  <a:cubicBezTo>
                    <a:pt x="0" y="6859860"/>
                    <a:pt x="6350" y="6891037"/>
                    <a:pt x="5080" y="6977374"/>
                  </a:cubicBezTo>
                  <a:cubicBezTo>
                    <a:pt x="6350" y="6991764"/>
                    <a:pt x="7620" y="6948595"/>
                    <a:pt x="7620" y="6976174"/>
                  </a:cubicBezTo>
                  <a:cubicBezTo>
                    <a:pt x="6350" y="7008552"/>
                    <a:pt x="7620" y="7018144"/>
                    <a:pt x="8890" y="7040928"/>
                  </a:cubicBezTo>
                  <a:cubicBezTo>
                    <a:pt x="6350" y="7040928"/>
                    <a:pt x="6350" y="7073305"/>
                    <a:pt x="5080" y="7094889"/>
                  </a:cubicBezTo>
                  <a:cubicBezTo>
                    <a:pt x="7620" y="7180027"/>
                    <a:pt x="2540" y="7262767"/>
                    <a:pt x="7620" y="7340711"/>
                  </a:cubicBezTo>
                  <a:cubicBezTo>
                    <a:pt x="2540" y="7510988"/>
                    <a:pt x="3810" y="7760406"/>
                    <a:pt x="6350" y="7901456"/>
                  </a:cubicBezTo>
                  <a:cubicBezTo>
                    <a:pt x="5080" y="7911616"/>
                    <a:pt x="6350" y="7964956"/>
                    <a:pt x="2540" y="7958606"/>
                  </a:cubicBezTo>
                  <a:lnTo>
                    <a:pt x="2540" y="8083066"/>
                  </a:lnTo>
                  <a:cubicBezTo>
                    <a:pt x="2540" y="8121166"/>
                    <a:pt x="2540" y="8156726"/>
                    <a:pt x="3810" y="8193556"/>
                  </a:cubicBezTo>
                  <a:cubicBezTo>
                    <a:pt x="3810" y="8170696"/>
                    <a:pt x="3810" y="8149106"/>
                    <a:pt x="5080" y="8154186"/>
                  </a:cubicBezTo>
                  <a:cubicBezTo>
                    <a:pt x="5080" y="8198636"/>
                    <a:pt x="5080" y="8203716"/>
                    <a:pt x="6350" y="8284996"/>
                  </a:cubicBezTo>
                  <a:cubicBezTo>
                    <a:pt x="5080" y="8287536"/>
                    <a:pt x="3810" y="8284996"/>
                    <a:pt x="3810" y="8325636"/>
                  </a:cubicBezTo>
                  <a:cubicBezTo>
                    <a:pt x="5080" y="8339606"/>
                    <a:pt x="5080" y="8359926"/>
                    <a:pt x="5080" y="8384056"/>
                  </a:cubicBezTo>
                  <a:cubicBezTo>
                    <a:pt x="77470" y="8384056"/>
                    <a:pt x="176530" y="8385326"/>
                    <a:pt x="243840" y="8386596"/>
                  </a:cubicBezTo>
                  <a:cubicBezTo>
                    <a:pt x="250190" y="8385326"/>
                    <a:pt x="218440" y="8385326"/>
                    <a:pt x="205740" y="8384056"/>
                  </a:cubicBezTo>
                  <a:lnTo>
                    <a:pt x="339090" y="8384056"/>
                  </a:lnTo>
                  <a:cubicBezTo>
                    <a:pt x="361950" y="8384056"/>
                    <a:pt x="382270" y="8384056"/>
                    <a:pt x="398780" y="8385326"/>
                  </a:cubicBezTo>
                  <a:lnTo>
                    <a:pt x="419100" y="8385326"/>
                  </a:lnTo>
                  <a:cubicBezTo>
                    <a:pt x="422910" y="8385326"/>
                    <a:pt x="425450" y="8386596"/>
                    <a:pt x="426720" y="8386596"/>
                  </a:cubicBezTo>
                  <a:lnTo>
                    <a:pt x="402590" y="8386596"/>
                  </a:lnTo>
                  <a:cubicBezTo>
                    <a:pt x="393700" y="8386596"/>
                    <a:pt x="386080" y="8386596"/>
                    <a:pt x="378460" y="8385326"/>
                  </a:cubicBezTo>
                  <a:cubicBezTo>
                    <a:pt x="364490" y="8385326"/>
                    <a:pt x="353060" y="8384056"/>
                    <a:pt x="339090" y="8385326"/>
                  </a:cubicBezTo>
                  <a:cubicBezTo>
                    <a:pt x="365760" y="8385326"/>
                    <a:pt x="360680" y="8386596"/>
                    <a:pt x="377190" y="8387866"/>
                  </a:cubicBezTo>
                  <a:cubicBezTo>
                    <a:pt x="412750" y="8387866"/>
                    <a:pt x="452120" y="8386596"/>
                    <a:pt x="492760" y="8385326"/>
                  </a:cubicBezTo>
                  <a:lnTo>
                    <a:pt x="704695" y="8385326"/>
                  </a:lnTo>
                  <a:cubicBezTo>
                    <a:pt x="722208" y="8385326"/>
                    <a:pt x="730584" y="8382786"/>
                    <a:pt x="738198" y="8382786"/>
                  </a:cubicBezTo>
                  <a:cubicBezTo>
                    <a:pt x="759517" y="8382786"/>
                    <a:pt x="777030" y="8385326"/>
                    <a:pt x="813578" y="8384056"/>
                  </a:cubicBezTo>
                  <a:lnTo>
                    <a:pt x="840989" y="8384056"/>
                  </a:lnTo>
                  <a:cubicBezTo>
                    <a:pt x="847841" y="8384056"/>
                    <a:pt x="918653" y="8382786"/>
                    <a:pt x="936166" y="8385326"/>
                  </a:cubicBezTo>
                  <a:cubicBezTo>
                    <a:pt x="939211" y="8386596"/>
                    <a:pt x="882867" y="8386596"/>
                    <a:pt x="902663" y="8387866"/>
                  </a:cubicBezTo>
                  <a:cubicBezTo>
                    <a:pt x="927029" y="8387866"/>
                    <a:pt x="935404" y="8386596"/>
                    <a:pt x="956724" y="8387866"/>
                  </a:cubicBezTo>
                  <a:cubicBezTo>
                    <a:pt x="950632" y="8384056"/>
                    <a:pt x="991749" y="8385326"/>
                    <a:pt x="1003931" y="8386596"/>
                  </a:cubicBezTo>
                  <a:cubicBezTo>
                    <a:pt x="982612" y="8387866"/>
                    <a:pt x="952155" y="8387866"/>
                    <a:pt x="943018" y="8390406"/>
                  </a:cubicBezTo>
                  <a:cubicBezTo>
                    <a:pt x="984896" y="8389136"/>
                    <a:pt x="1063322" y="8386596"/>
                    <a:pt x="1058753" y="8391676"/>
                  </a:cubicBezTo>
                  <a:cubicBezTo>
                    <a:pt x="1058753" y="8391676"/>
                    <a:pt x="1070175" y="8390406"/>
                    <a:pt x="1072459" y="8391676"/>
                  </a:cubicBezTo>
                  <a:cubicBezTo>
                    <a:pt x="1047332" y="8392946"/>
                    <a:pt x="1054185" y="8394216"/>
                    <a:pt x="1038195" y="8396756"/>
                  </a:cubicBezTo>
                  <a:cubicBezTo>
                    <a:pt x="1122712" y="8391676"/>
                    <a:pt x="1193524" y="8400566"/>
                    <a:pt x="1269665" y="8391676"/>
                  </a:cubicBezTo>
                  <a:cubicBezTo>
                    <a:pt x="1271188" y="8392946"/>
                    <a:pt x="1262051" y="8392946"/>
                    <a:pt x="1263574" y="8394216"/>
                  </a:cubicBezTo>
                  <a:cubicBezTo>
                    <a:pt x="1284893" y="8394216"/>
                    <a:pt x="1282609" y="8391676"/>
                    <a:pt x="1310782" y="8392946"/>
                  </a:cubicBezTo>
                  <a:cubicBezTo>
                    <a:pt x="1309259" y="8394216"/>
                    <a:pt x="1318396" y="8394216"/>
                    <a:pt x="1317634" y="8395486"/>
                  </a:cubicBezTo>
                  <a:cubicBezTo>
                    <a:pt x="1335147" y="8395486"/>
                    <a:pt x="1354944" y="8395486"/>
                    <a:pt x="1364842" y="8394216"/>
                  </a:cubicBezTo>
                  <a:cubicBezTo>
                    <a:pt x="1334385" y="8394216"/>
                    <a:pt x="1321441" y="8392946"/>
                    <a:pt x="1316873" y="8390406"/>
                  </a:cubicBezTo>
                  <a:cubicBezTo>
                    <a:pt x="1362558" y="8391676"/>
                    <a:pt x="1383877" y="8387866"/>
                    <a:pt x="1425755" y="8391676"/>
                  </a:cubicBezTo>
                  <a:cubicBezTo>
                    <a:pt x="1398344" y="8391676"/>
                    <a:pt x="1405197" y="8394216"/>
                    <a:pt x="1378548" y="8392946"/>
                  </a:cubicBezTo>
                  <a:cubicBezTo>
                    <a:pt x="1385400" y="8394216"/>
                    <a:pt x="1381593" y="8396756"/>
                    <a:pt x="1406720" y="8396756"/>
                  </a:cubicBezTo>
                  <a:cubicBezTo>
                    <a:pt x="1407481" y="8395486"/>
                    <a:pt x="1403674" y="8394216"/>
                    <a:pt x="1412811" y="8394216"/>
                  </a:cubicBezTo>
                  <a:cubicBezTo>
                    <a:pt x="1409004" y="8396756"/>
                    <a:pt x="1498090" y="8398026"/>
                    <a:pt x="1536160" y="8398026"/>
                  </a:cubicBezTo>
                  <a:cubicBezTo>
                    <a:pt x="1543013" y="8395486"/>
                    <a:pt x="1518648" y="8395486"/>
                    <a:pt x="1521693" y="8394216"/>
                  </a:cubicBezTo>
                  <a:cubicBezTo>
                    <a:pt x="1530069" y="8395486"/>
                    <a:pt x="1546059" y="8394216"/>
                    <a:pt x="1562810" y="8394216"/>
                  </a:cubicBezTo>
                  <a:cubicBezTo>
                    <a:pt x="1549104" y="8395486"/>
                    <a:pt x="1553673" y="8395486"/>
                    <a:pt x="1556719" y="8398026"/>
                  </a:cubicBezTo>
                  <a:cubicBezTo>
                    <a:pt x="1578800" y="8398026"/>
                    <a:pt x="1565856" y="8395486"/>
                    <a:pt x="1583368" y="8395486"/>
                  </a:cubicBezTo>
                  <a:cubicBezTo>
                    <a:pt x="1583368" y="8398026"/>
                    <a:pt x="1619155" y="8396756"/>
                    <a:pt x="1624485" y="8399296"/>
                  </a:cubicBezTo>
                  <a:cubicBezTo>
                    <a:pt x="1654180" y="8396756"/>
                    <a:pt x="1662555" y="8399296"/>
                    <a:pt x="1658748" y="8400566"/>
                  </a:cubicBezTo>
                  <a:cubicBezTo>
                    <a:pt x="1684636" y="8398026"/>
                    <a:pt x="1694535" y="8399296"/>
                    <a:pt x="1712808" y="8396756"/>
                  </a:cubicBezTo>
                  <a:cubicBezTo>
                    <a:pt x="1724230" y="8398026"/>
                    <a:pt x="1712047" y="8398026"/>
                    <a:pt x="1712808" y="8399296"/>
                  </a:cubicBezTo>
                  <a:cubicBezTo>
                    <a:pt x="1741742" y="8398026"/>
                    <a:pt x="1738697" y="8399296"/>
                    <a:pt x="1760778" y="8399296"/>
                  </a:cubicBezTo>
                  <a:cubicBezTo>
                    <a:pt x="1771438" y="8398026"/>
                    <a:pt x="1777529" y="8398026"/>
                    <a:pt x="1787427" y="8396756"/>
                  </a:cubicBezTo>
                  <a:cubicBezTo>
                    <a:pt x="1799610" y="8398026"/>
                    <a:pt x="1814838" y="8396756"/>
                    <a:pt x="1794280" y="8399296"/>
                  </a:cubicBezTo>
                  <a:cubicBezTo>
                    <a:pt x="1869660" y="8400566"/>
                    <a:pt x="1893264" y="8392946"/>
                    <a:pt x="1929812" y="8394216"/>
                  </a:cubicBezTo>
                  <a:cubicBezTo>
                    <a:pt x="1933619" y="8389136"/>
                    <a:pt x="1964837" y="8391676"/>
                    <a:pt x="1990725" y="8392946"/>
                  </a:cubicBezTo>
                  <a:cubicBezTo>
                    <a:pt x="1999862" y="8391676"/>
                    <a:pt x="1972451" y="8390406"/>
                    <a:pt x="1990725" y="8390406"/>
                  </a:cubicBezTo>
                  <a:cubicBezTo>
                    <a:pt x="2009760" y="8391676"/>
                    <a:pt x="2025750" y="8391676"/>
                    <a:pt x="2051638" y="8390406"/>
                  </a:cubicBezTo>
                  <a:cubicBezTo>
                    <a:pt x="2057729" y="8392946"/>
                    <a:pt x="2040978" y="8392946"/>
                    <a:pt x="2038694" y="8394216"/>
                  </a:cubicBezTo>
                  <a:cubicBezTo>
                    <a:pt x="2053922" y="8392946"/>
                    <a:pt x="2075242" y="8394216"/>
                    <a:pt x="2079049" y="8394216"/>
                  </a:cubicBezTo>
                  <a:cubicBezTo>
                    <a:pt x="2069151" y="8394216"/>
                    <a:pt x="2062298" y="8392946"/>
                    <a:pt x="2058491" y="8391676"/>
                  </a:cubicBezTo>
                  <a:cubicBezTo>
                    <a:pt x="2074481" y="8391676"/>
                    <a:pt x="2078288" y="8390406"/>
                    <a:pt x="2099607" y="8390406"/>
                  </a:cubicBezTo>
                  <a:lnTo>
                    <a:pt x="2099607" y="8392946"/>
                  </a:lnTo>
                  <a:cubicBezTo>
                    <a:pt x="2156713" y="8389136"/>
                    <a:pt x="2237423" y="8392946"/>
                    <a:pt x="2262550" y="8389136"/>
                  </a:cubicBezTo>
                  <a:cubicBezTo>
                    <a:pt x="2284631" y="8389136"/>
                    <a:pt x="2277017" y="8390406"/>
                    <a:pt x="2289961" y="8391676"/>
                  </a:cubicBezTo>
                  <a:cubicBezTo>
                    <a:pt x="2289961" y="8390406"/>
                    <a:pt x="2286154" y="8390406"/>
                    <a:pt x="2283108" y="8389136"/>
                  </a:cubicBezTo>
                  <a:cubicBezTo>
                    <a:pt x="2299859" y="8387866"/>
                    <a:pt x="2380569" y="8392946"/>
                    <a:pt x="2337930" y="8389136"/>
                  </a:cubicBezTo>
                  <a:cubicBezTo>
                    <a:pt x="2369910" y="8389136"/>
                    <a:pt x="2379808" y="8391676"/>
                    <a:pt x="2399605" y="8390406"/>
                  </a:cubicBezTo>
                  <a:cubicBezTo>
                    <a:pt x="2383615" y="8390406"/>
                    <a:pt x="2383615" y="8389136"/>
                    <a:pt x="2399605" y="8387866"/>
                  </a:cubicBezTo>
                  <a:cubicBezTo>
                    <a:pt x="2389706" y="8389136"/>
                    <a:pt x="2395036" y="8390406"/>
                    <a:pt x="2413310" y="8390406"/>
                  </a:cubicBezTo>
                  <a:cubicBezTo>
                    <a:pt x="2419402" y="8389136"/>
                    <a:pt x="2433107" y="8389136"/>
                    <a:pt x="2445290" y="8387866"/>
                  </a:cubicBezTo>
                  <a:cubicBezTo>
                    <a:pt x="2432346" y="8389136"/>
                    <a:pt x="2478792" y="8389136"/>
                    <a:pt x="2487929" y="8387866"/>
                  </a:cubicBezTo>
                  <a:lnTo>
                    <a:pt x="2474223" y="8387866"/>
                  </a:lnTo>
                  <a:cubicBezTo>
                    <a:pt x="2487929" y="8387866"/>
                    <a:pt x="2524477" y="8386596"/>
                    <a:pt x="2535136" y="8387866"/>
                  </a:cubicBezTo>
                  <a:cubicBezTo>
                    <a:pt x="2531329" y="8389136"/>
                    <a:pt x="2509248" y="8387866"/>
                    <a:pt x="2508487" y="8389136"/>
                  </a:cubicBezTo>
                  <a:cubicBezTo>
                    <a:pt x="2531329" y="8390406"/>
                    <a:pt x="2538943" y="8387866"/>
                    <a:pt x="2562547" y="8387866"/>
                  </a:cubicBezTo>
                  <a:cubicBezTo>
                    <a:pt x="2573969" y="8391676"/>
                    <a:pt x="2629552" y="8385326"/>
                    <a:pt x="2637927" y="8390406"/>
                  </a:cubicBezTo>
                  <a:cubicBezTo>
                    <a:pt x="2583106" y="8387866"/>
                    <a:pt x="2548842" y="8396756"/>
                    <a:pt x="2515340" y="8391676"/>
                  </a:cubicBezTo>
                  <a:cubicBezTo>
                    <a:pt x="2514578" y="8395486"/>
                    <a:pt x="2491736" y="8392946"/>
                    <a:pt x="2461279" y="8394216"/>
                  </a:cubicBezTo>
                  <a:cubicBezTo>
                    <a:pt x="2469655" y="8396756"/>
                    <a:pt x="2450619" y="8395486"/>
                    <a:pt x="2448335" y="8396756"/>
                  </a:cubicBezTo>
                  <a:cubicBezTo>
                    <a:pt x="2479553" y="8396756"/>
                    <a:pt x="2467371" y="8395486"/>
                    <a:pt x="2474985" y="8395486"/>
                  </a:cubicBezTo>
                  <a:cubicBezTo>
                    <a:pt x="2481076" y="8396756"/>
                    <a:pt x="2500111" y="8395486"/>
                    <a:pt x="2495543" y="8398026"/>
                  </a:cubicBezTo>
                  <a:lnTo>
                    <a:pt x="2474985" y="8398026"/>
                  </a:lnTo>
                  <a:cubicBezTo>
                    <a:pt x="2503157" y="8398026"/>
                    <a:pt x="2517624" y="8398026"/>
                    <a:pt x="2522954" y="8400566"/>
                  </a:cubicBezTo>
                  <a:cubicBezTo>
                    <a:pt x="2558740" y="8399296"/>
                    <a:pt x="2583867" y="8400566"/>
                    <a:pt x="2659247" y="8399296"/>
                  </a:cubicBezTo>
                  <a:cubicBezTo>
                    <a:pt x="2672191" y="8398026"/>
                    <a:pt x="2649349" y="8396756"/>
                    <a:pt x="2672191" y="8396756"/>
                  </a:cubicBezTo>
                  <a:cubicBezTo>
                    <a:pt x="2761277" y="8399296"/>
                    <a:pt x="2841225" y="8394216"/>
                    <a:pt x="2910514" y="8395486"/>
                  </a:cubicBezTo>
                  <a:cubicBezTo>
                    <a:pt x="2924219" y="8392946"/>
                    <a:pt x="2897570" y="8391676"/>
                    <a:pt x="2930311" y="8391676"/>
                  </a:cubicBezTo>
                  <a:cubicBezTo>
                    <a:pt x="2947062" y="8392946"/>
                    <a:pt x="2942493" y="8394216"/>
                    <a:pt x="2937925" y="8395486"/>
                  </a:cubicBezTo>
                  <a:cubicBezTo>
                    <a:pt x="2999599" y="8392946"/>
                    <a:pt x="3040716" y="8396756"/>
                    <a:pt x="3108482" y="8395486"/>
                  </a:cubicBezTo>
                  <a:cubicBezTo>
                    <a:pt x="3135893" y="8389136"/>
                    <a:pt x="3230308" y="8395486"/>
                    <a:pt x="3271425" y="8390406"/>
                  </a:cubicBezTo>
                  <a:cubicBezTo>
                    <a:pt x="3240206" y="8391676"/>
                    <a:pt x="3199090" y="8391676"/>
                    <a:pt x="3183100" y="8389136"/>
                  </a:cubicBezTo>
                  <a:cubicBezTo>
                    <a:pt x="3208227" y="8386596"/>
                    <a:pt x="3288176" y="8385326"/>
                    <a:pt x="3278277" y="8390406"/>
                  </a:cubicBezTo>
                  <a:cubicBezTo>
                    <a:pt x="3314825" y="8387866"/>
                    <a:pt x="3347566" y="8392946"/>
                    <a:pt x="3359748" y="8389136"/>
                  </a:cubicBezTo>
                  <a:cubicBezTo>
                    <a:pt x="3368124" y="8392946"/>
                    <a:pt x="3445027" y="8392946"/>
                    <a:pt x="3489189" y="8391676"/>
                  </a:cubicBezTo>
                  <a:cubicBezTo>
                    <a:pt x="3482336" y="8391676"/>
                    <a:pt x="3499088" y="8392946"/>
                    <a:pt x="3516600" y="8391676"/>
                  </a:cubicBezTo>
                  <a:lnTo>
                    <a:pt x="3661269" y="8391676"/>
                  </a:lnTo>
                  <a:cubicBezTo>
                    <a:pt x="3697996" y="8391676"/>
                    <a:pt x="3738636" y="8391676"/>
                    <a:pt x="3778006" y="8390406"/>
                  </a:cubicBezTo>
                  <a:lnTo>
                    <a:pt x="3797056" y="8390406"/>
                  </a:lnTo>
                  <a:lnTo>
                    <a:pt x="3797056" y="8372626"/>
                  </a:lnTo>
                  <a:lnTo>
                    <a:pt x="3772926" y="8372626"/>
                  </a:lnTo>
                  <a:cubicBezTo>
                    <a:pt x="3725936" y="8368816"/>
                    <a:pt x="3752606" y="8371356"/>
                    <a:pt x="3681486" y="8370086"/>
                  </a:cubicBezTo>
                  <a:cubicBezTo>
                    <a:pt x="3700536" y="8370086"/>
                    <a:pt x="3710696" y="8370086"/>
                    <a:pt x="3715776" y="8368816"/>
                  </a:cubicBezTo>
                  <a:cubicBezTo>
                    <a:pt x="3666599" y="8371356"/>
                    <a:pt x="3617868" y="8367546"/>
                    <a:pt x="3588173" y="8370086"/>
                  </a:cubicBezTo>
                  <a:cubicBezTo>
                    <a:pt x="3623959" y="8371356"/>
                    <a:pt x="3634619" y="8370086"/>
                    <a:pt x="3663553" y="8371356"/>
                  </a:cubicBezTo>
                  <a:cubicBezTo>
                    <a:pt x="3628528" y="8371356"/>
                    <a:pt x="3620152" y="8371356"/>
                    <a:pt x="3588934" y="8372626"/>
                  </a:cubicBezTo>
                  <a:cubicBezTo>
                    <a:pt x="3582082" y="8371356"/>
                    <a:pt x="3608731" y="8370086"/>
                    <a:pt x="3588934" y="8370086"/>
                  </a:cubicBezTo>
                  <a:cubicBezTo>
                    <a:pt x="3556955" y="8372626"/>
                    <a:pt x="3503656" y="8366276"/>
                    <a:pt x="3459494" y="8368816"/>
                  </a:cubicBezTo>
                  <a:cubicBezTo>
                    <a:pt x="3473200" y="8368816"/>
                    <a:pt x="3496803" y="8370086"/>
                    <a:pt x="3480052" y="8370086"/>
                  </a:cubicBezTo>
                  <a:cubicBezTo>
                    <a:pt x="3463301" y="8370086"/>
                    <a:pt x="3458732" y="8368816"/>
                    <a:pt x="3445789" y="8368816"/>
                  </a:cubicBezTo>
                  <a:cubicBezTo>
                    <a:pt x="3420662" y="8373896"/>
                    <a:pt x="3370409" y="8368816"/>
                    <a:pt x="3337668" y="8371356"/>
                  </a:cubicBezTo>
                  <a:cubicBezTo>
                    <a:pt x="3320917" y="8370086"/>
                    <a:pt x="3320917" y="8368816"/>
                    <a:pt x="3317110" y="8368816"/>
                  </a:cubicBezTo>
                  <a:cubicBezTo>
                    <a:pt x="3305688" y="8371356"/>
                    <a:pt x="3243252" y="8371356"/>
                    <a:pt x="3228785" y="8371356"/>
                  </a:cubicBezTo>
                  <a:cubicBezTo>
                    <a:pt x="3224978" y="8368816"/>
                    <a:pt x="3260003" y="8371356"/>
                    <a:pt x="3262288" y="8368816"/>
                  </a:cubicBezTo>
                  <a:cubicBezTo>
                    <a:pt x="3193760" y="8368816"/>
                    <a:pt x="3171679" y="8371356"/>
                    <a:pt x="3140461" y="8372626"/>
                  </a:cubicBezTo>
                  <a:cubicBezTo>
                    <a:pt x="3125233" y="8372626"/>
                    <a:pt x="3132847" y="8370086"/>
                    <a:pt x="3119903" y="8370086"/>
                  </a:cubicBezTo>
                  <a:cubicBezTo>
                    <a:pt x="3131324" y="8372626"/>
                    <a:pt x="3080309" y="8373896"/>
                    <a:pt x="3045284" y="8373896"/>
                  </a:cubicBezTo>
                  <a:cubicBezTo>
                    <a:pt x="3047568" y="8371356"/>
                    <a:pt x="3045284" y="8370086"/>
                    <a:pt x="3051376" y="8370086"/>
                  </a:cubicBezTo>
                  <a:cubicBezTo>
                    <a:pt x="3058990" y="8371356"/>
                    <a:pt x="3082594" y="8370086"/>
                    <a:pt x="3091731" y="8368816"/>
                  </a:cubicBezTo>
                  <a:cubicBezTo>
                    <a:pt x="3071934" y="8367546"/>
                    <a:pt x="3111528" y="8366276"/>
                    <a:pt x="3111528" y="8365006"/>
                  </a:cubicBezTo>
                  <a:cubicBezTo>
                    <a:pt x="3125994" y="8365006"/>
                    <a:pt x="3125994" y="8366276"/>
                    <a:pt x="3118380" y="8367546"/>
                  </a:cubicBezTo>
                  <a:cubicBezTo>
                    <a:pt x="3168634" y="8366276"/>
                    <a:pt x="3231831" y="8367546"/>
                    <a:pt x="3281323" y="8366276"/>
                  </a:cubicBezTo>
                  <a:cubicBezTo>
                    <a:pt x="3280561" y="8367546"/>
                    <a:pt x="3269140" y="8367546"/>
                    <a:pt x="3281323" y="8368816"/>
                  </a:cubicBezTo>
                  <a:cubicBezTo>
                    <a:pt x="3270663" y="8366276"/>
                    <a:pt x="3304165" y="8368816"/>
                    <a:pt x="3301120" y="8366276"/>
                  </a:cubicBezTo>
                  <a:cubicBezTo>
                    <a:pt x="3282084" y="8365006"/>
                    <a:pt x="3314825" y="8363736"/>
                    <a:pt x="3327008" y="8362466"/>
                  </a:cubicBezTo>
                  <a:cubicBezTo>
                    <a:pt x="3320917" y="8363736"/>
                    <a:pt x="3321678" y="8363736"/>
                    <a:pt x="3335383" y="8365006"/>
                  </a:cubicBezTo>
                  <a:cubicBezTo>
                    <a:pt x="3350612" y="8361196"/>
                    <a:pt x="3386398" y="8365006"/>
                    <a:pt x="3403149" y="8362466"/>
                  </a:cubicBezTo>
                  <a:cubicBezTo>
                    <a:pt x="3419139" y="8363736"/>
                    <a:pt x="3390205" y="8365006"/>
                    <a:pt x="3416855" y="8365006"/>
                  </a:cubicBezTo>
                  <a:cubicBezTo>
                    <a:pt x="3416855" y="8363736"/>
                    <a:pt x="3416855" y="8362466"/>
                    <a:pt x="3416093" y="8362466"/>
                  </a:cubicBezTo>
                  <a:cubicBezTo>
                    <a:pt x="3440459" y="8362466"/>
                    <a:pt x="3511270" y="8361196"/>
                    <a:pt x="3531828" y="8361196"/>
                  </a:cubicBezTo>
                  <a:cubicBezTo>
                    <a:pt x="3549341" y="8361196"/>
                    <a:pt x="3512031" y="8357386"/>
                    <a:pt x="3544772" y="8358656"/>
                  </a:cubicBezTo>
                  <a:cubicBezTo>
                    <a:pt x="3540204" y="8361196"/>
                    <a:pt x="3620152" y="8357386"/>
                    <a:pt x="3627005" y="8362466"/>
                  </a:cubicBezTo>
                  <a:cubicBezTo>
                    <a:pt x="3686566" y="8359926"/>
                    <a:pt x="3731016" y="8362466"/>
                    <a:pt x="3795786" y="8361196"/>
                  </a:cubicBezTo>
                  <a:cubicBezTo>
                    <a:pt x="3808486" y="8361196"/>
                    <a:pt x="3821186" y="8361196"/>
                    <a:pt x="3836426" y="8359926"/>
                  </a:cubicBezTo>
                  <a:cubicBezTo>
                    <a:pt x="3838966" y="8359926"/>
                    <a:pt x="3855476" y="8361196"/>
                    <a:pt x="3873256" y="8361196"/>
                  </a:cubicBezTo>
                  <a:lnTo>
                    <a:pt x="3906276" y="8361196"/>
                  </a:lnTo>
                  <a:cubicBezTo>
                    <a:pt x="3918976" y="8361196"/>
                    <a:pt x="3927866" y="8361196"/>
                    <a:pt x="3932946" y="8359926"/>
                  </a:cubicBezTo>
                  <a:lnTo>
                    <a:pt x="3882146" y="8359926"/>
                  </a:lnTo>
                  <a:lnTo>
                    <a:pt x="3896116" y="8359926"/>
                  </a:lnTo>
                  <a:cubicBezTo>
                    <a:pt x="4010416" y="8361196"/>
                    <a:pt x="4142496" y="8361196"/>
                    <a:pt x="4278386" y="8361196"/>
                  </a:cubicBezTo>
                  <a:lnTo>
                    <a:pt x="4278386" y="7893836"/>
                  </a:lnTo>
                  <a:cubicBezTo>
                    <a:pt x="4278386" y="7906536"/>
                    <a:pt x="4277116" y="7911616"/>
                    <a:pt x="4277116" y="7916696"/>
                  </a:cubicBezTo>
                  <a:lnTo>
                    <a:pt x="4277116" y="7870976"/>
                  </a:lnTo>
                  <a:cubicBezTo>
                    <a:pt x="4283466" y="7873516"/>
                    <a:pt x="4283466" y="7879866"/>
                    <a:pt x="4284736" y="7884945"/>
                  </a:cubicBezTo>
                  <a:close/>
                  <a:moveTo>
                    <a:pt x="4205996" y="265430"/>
                  </a:moveTo>
                  <a:cubicBezTo>
                    <a:pt x="4211076" y="290830"/>
                    <a:pt x="4207266" y="317500"/>
                    <a:pt x="4207266" y="369570"/>
                  </a:cubicBezTo>
                  <a:cubicBezTo>
                    <a:pt x="4204726" y="344170"/>
                    <a:pt x="4203456" y="289560"/>
                    <a:pt x="4205996" y="265430"/>
                  </a:cubicBezTo>
                  <a:close/>
                  <a:moveTo>
                    <a:pt x="4275846" y="7584134"/>
                  </a:moveTo>
                  <a:cubicBezTo>
                    <a:pt x="4274576" y="7582936"/>
                    <a:pt x="4275846" y="7622506"/>
                    <a:pt x="4275846" y="7638095"/>
                  </a:cubicBezTo>
                  <a:cubicBezTo>
                    <a:pt x="4273306" y="7609316"/>
                    <a:pt x="4275846" y="7590130"/>
                    <a:pt x="4275846" y="7551759"/>
                  </a:cubicBezTo>
                  <a:cubicBezTo>
                    <a:pt x="4277116" y="7573343"/>
                    <a:pt x="4278386" y="7602122"/>
                    <a:pt x="4277116" y="7636896"/>
                  </a:cubicBezTo>
                  <a:cubicBezTo>
                    <a:pt x="4274576" y="7639294"/>
                    <a:pt x="4275846" y="7599724"/>
                    <a:pt x="4275846" y="7584134"/>
                  </a:cubicBezTo>
                  <a:close/>
                  <a:moveTo>
                    <a:pt x="4273306" y="8156726"/>
                  </a:moveTo>
                  <a:cubicBezTo>
                    <a:pt x="4274576" y="8164346"/>
                    <a:pt x="4275846" y="8217686"/>
                    <a:pt x="4275846" y="8244356"/>
                  </a:cubicBezTo>
                  <a:cubicBezTo>
                    <a:pt x="4274576" y="8227846"/>
                    <a:pt x="4273306" y="8211336"/>
                    <a:pt x="4273306" y="8156726"/>
                  </a:cubicBezTo>
                  <a:close/>
                  <a:moveTo>
                    <a:pt x="4274576" y="7380282"/>
                  </a:moveTo>
                  <a:cubicBezTo>
                    <a:pt x="4275846" y="7386277"/>
                    <a:pt x="4277116" y="7421053"/>
                    <a:pt x="4275846" y="7443837"/>
                  </a:cubicBezTo>
                  <a:cubicBezTo>
                    <a:pt x="4275846" y="7428248"/>
                    <a:pt x="4274576" y="7398269"/>
                    <a:pt x="4274576" y="7380282"/>
                  </a:cubicBezTo>
                  <a:close/>
                  <a:moveTo>
                    <a:pt x="4274576" y="7230391"/>
                  </a:moveTo>
                  <a:cubicBezTo>
                    <a:pt x="4275846" y="7232789"/>
                    <a:pt x="4275846" y="7259170"/>
                    <a:pt x="4277116" y="7261569"/>
                  </a:cubicBezTo>
                  <a:cubicBezTo>
                    <a:pt x="4277116" y="7278356"/>
                    <a:pt x="4274576" y="7271161"/>
                    <a:pt x="4275846" y="7304737"/>
                  </a:cubicBezTo>
                  <a:cubicBezTo>
                    <a:pt x="4273306" y="7303538"/>
                    <a:pt x="4274576" y="7260369"/>
                    <a:pt x="4274576" y="7230391"/>
                  </a:cubicBezTo>
                  <a:close/>
                  <a:moveTo>
                    <a:pt x="4273306" y="7338313"/>
                  </a:moveTo>
                  <a:cubicBezTo>
                    <a:pt x="4273306" y="7385079"/>
                    <a:pt x="4274576" y="7424650"/>
                    <a:pt x="4274576" y="7477412"/>
                  </a:cubicBezTo>
                  <a:cubicBezTo>
                    <a:pt x="4270766" y="7460624"/>
                    <a:pt x="4273306" y="7374287"/>
                    <a:pt x="4273306" y="7338313"/>
                  </a:cubicBezTo>
                  <a:close/>
                  <a:moveTo>
                    <a:pt x="4232666" y="3749314"/>
                  </a:moveTo>
                  <a:lnTo>
                    <a:pt x="4232666" y="3766101"/>
                  </a:lnTo>
                  <a:cubicBezTo>
                    <a:pt x="4231396" y="3775694"/>
                    <a:pt x="4231396" y="3791283"/>
                    <a:pt x="4228856" y="3785288"/>
                  </a:cubicBezTo>
                  <a:cubicBezTo>
                    <a:pt x="4230126" y="3768500"/>
                    <a:pt x="4230126" y="3752911"/>
                    <a:pt x="4232666" y="3749314"/>
                  </a:cubicBezTo>
                  <a:close/>
                  <a:moveTo>
                    <a:pt x="4225046" y="3009450"/>
                  </a:moveTo>
                  <a:cubicBezTo>
                    <a:pt x="4225046" y="3078999"/>
                    <a:pt x="4227586" y="3117371"/>
                    <a:pt x="4227586" y="3159341"/>
                  </a:cubicBezTo>
                  <a:cubicBezTo>
                    <a:pt x="4227586" y="3213302"/>
                    <a:pt x="4226316" y="3269661"/>
                    <a:pt x="4227586" y="3321224"/>
                  </a:cubicBezTo>
                  <a:lnTo>
                    <a:pt x="4227586" y="3330817"/>
                  </a:lnTo>
                  <a:cubicBezTo>
                    <a:pt x="4227586" y="3332016"/>
                    <a:pt x="4230126" y="3340410"/>
                    <a:pt x="4230126" y="3342808"/>
                  </a:cubicBezTo>
                  <a:cubicBezTo>
                    <a:pt x="4232666" y="3375185"/>
                    <a:pt x="4231396" y="3443535"/>
                    <a:pt x="4231396" y="3468717"/>
                  </a:cubicBezTo>
                  <a:cubicBezTo>
                    <a:pt x="4231396" y="3538267"/>
                    <a:pt x="4230126" y="3604219"/>
                    <a:pt x="4230126" y="3658180"/>
                  </a:cubicBezTo>
                  <a:cubicBezTo>
                    <a:pt x="4228856" y="3553855"/>
                    <a:pt x="4228856" y="3448332"/>
                    <a:pt x="4223776" y="3345207"/>
                  </a:cubicBezTo>
                  <a:cubicBezTo>
                    <a:pt x="4225046" y="3339211"/>
                    <a:pt x="4226316" y="3333215"/>
                    <a:pt x="4227586" y="3321224"/>
                  </a:cubicBezTo>
                  <a:cubicBezTo>
                    <a:pt x="4225046" y="3185722"/>
                    <a:pt x="4223776" y="3038229"/>
                    <a:pt x="4223776" y="2884740"/>
                  </a:cubicBezTo>
                  <a:cubicBezTo>
                    <a:pt x="4225046" y="2927909"/>
                    <a:pt x="4225046" y="2969878"/>
                    <a:pt x="4225046" y="3009450"/>
                  </a:cubicBezTo>
                  <a:close/>
                  <a:moveTo>
                    <a:pt x="4222506" y="2799602"/>
                  </a:moveTo>
                  <a:cubicBezTo>
                    <a:pt x="4221236" y="2790009"/>
                    <a:pt x="4219966" y="2780416"/>
                    <a:pt x="4219966" y="2769624"/>
                  </a:cubicBezTo>
                  <a:cubicBezTo>
                    <a:pt x="4225046" y="2743243"/>
                    <a:pt x="4219966" y="2748039"/>
                    <a:pt x="4219966" y="2708468"/>
                  </a:cubicBezTo>
                  <a:cubicBezTo>
                    <a:pt x="4219966" y="2697676"/>
                    <a:pt x="4221236" y="2692879"/>
                    <a:pt x="4221236" y="2686884"/>
                  </a:cubicBezTo>
                  <a:cubicBezTo>
                    <a:pt x="4222506" y="2725256"/>
                    <a:pt x="4222506" y="2762429"/>
                    <a:pt x="4222506" y="2799602"/>
                  </a:cubicBezTo>
                  <a:close/>
                  <a:moveTo>
                    <a:pt x="4218696" y="2393096"/>
                  </a:moveTo>
                  <a:lnTo>
                    <a:pt x="4218696" y="2472239"/>
                  </a:lnTo>
                  <a:cubicBezTo>
                    <a:pt x="4214886" y="2456651"/>
                    <a:pt x="4217426" y="2415880"/>
                    <a:pt x="4218696" y="2393096"/>
                  </a:cubicBezTo>
                  <a:close/>
                  <a:moveTo>
                    <a:pt x="4216156" y="2365516"/>
                  </a:moveTo>
                  <a:cubicBezTo>
                    <a:pt x="4214886" y="2347530"/>
                    <a:pt x="4216156" y="2323547"/>
                    <a:pt x="4217426" y="2317551"/>
                  </a:cubicBezTo>
                  <a:lnTo>
                    <a:pt x="4217426" y="2373910"/>
                  </a:lnTo>
                  <a:cubicBezTo>
                    <a:pt x="4217426" y="2371512"/>
                    <a:pt x="4216156" y="2366716"/>
                    <a:pt x="4216156" y="2365516"/>
                  </a:cubicBezTo>
                  <a:close/>
                  <a:moveTo>
                    <a:pt x="4218696" y="2212028"/>
                  </a:moveTo>
                  <a:lnTo>
                    <a:pt x="4218696" y="2011773"/>
                  </a:lnTo>
                  <a:cubicBezTo>
                    <a:pt x="4218696" y="2008175"/>
                    <a:pt x="4217426" y="2003379"/>
                    <a:pt x="4217426" y="1986591"/>
                  </a:cubicBezTo>
                  <a:lnTo>
                    <a:pt x="4217426" y="1974600"/>
                  </a:lnTo>
                  <a:cubicBezTo>
                    <a:pt x="4219966" y="2054941"/>
                    <a:pt x="4222506" y="2135283"/>
                    <a:pt x="4218696" y="2212028"/>
                  </a:cubicBezTo>
                  <a:close/>
                  <a:moveTo>
                    <a:pt x="4218696" y="1510536"/>
                  </a:moveTo>
                  <a:lnTo>
                    <a:pt x="4218696" y="1484155"/>
                  </a:lnTo>
                  <a:lnTo>
                    <a:pt x="4218696" y="1536917"/>
                  </a:lnTo>
                  <a:cubicBezTo>
                    <a:pt x="4218696" y="1614860"/>
                    <a:pt x="4221236" y="1701198"/>
                    <a:pt x="4219966" y="1777942"/>
                  </a:cubicBezTo>
                  <a:cubicBezTo>
                    <a:pt x="4219966" y="1822310"/>
                    <a:pt x="4217426" y="1870275"/>
                    <a:pt x="4217426" y="1915842"/>
                  </a:cubicBezTo>
                  <a:lnTo>
                    <a:pt x="4217426" y="1925435"/>
                  </a:lnTo>
                  <a:cubicBezTo>
                    <a:pt x="4216156" y="1895457"/>
                    <a:pt x="4213616" y="1869076"/>
                    <a:pt x="4214886" y="1839098"/>
                  </a:cubicBezTo>
                  <a:cubicBezTo>
                    <a:pt x="4217426" y="1837899"/>
                    <a:pt x="4219966" y="1841496"/>
                    <a:pt x="4218696" y="1815115"/>
                  </a:cubicBezTo>
                  <a:cubicBezTo>
                    <a:pt x="4219966" y="1762353"/>
                    <a:pt x="4214886" y="1798327"/>
                    <a:pt x="4214886" y="1777942"/>
                  </a:cubicBezTo>
                  <a:cubicBezTo>
                    <a:pt x="4216156" y="1763553"/>
                    <a:pt x="4219966" y="1704795"/>
                    <a:pt x="4216156" y="1692804"/>
                  </a:cubicBezTo>
                  <a:cubicBezTo>
                    <a:pt x="4216156" y="1711990"/>
                    <a:pt x="4216156" y="1734773"/>
                    <a:pt x="4213616" y="1728778"/>
                  </a:cubicBezTo>
                  <a:cubicBezTo>
                    <a:pt x="4212346" y="1683211"/>
                    <a:pt x="4217426" y="1694003"/>
                    <a:pt x="4216156" y="1655631"/>
                  </a:cubicBezTo>
                  <a:cubicBezTo>
                    <a:pt x="4208536" y="1638843"/>
                    <a:pt x="4218696" y="1550107"/>
                    <a:pt x="4213616" y="1521328"/>
                  </a:cubicBezTo>
                  <a:cubicBezTo>
                    <a:pt x="4213616" y="1528523"/>
                    <a:pt x="4212346" y="1534519"/>
                    <a:pt x="4212346" y="1521328"/>
                  </a:cubicBezTo>
                  <a:cubicBezTo>
                    <a:pt x="4214886" y="1518930"/>
                    <a:pt x="4214886" y="1504540"/>
                    <a:pt x="4218696" y="1510536"/>
                  </a:cubicBezTo>
                  <a:close/>
                  <a:moveTo>
                    <a:pt x="4148846" y="4701424"/>
                  </a:moveTo>
                  <a:lnTo>
                    <a:pt x="4148846" y="4737398"/>
                  </a:lnTo>
                  <a:lnTo>
                    <a:pt x="4146306" y="4737398"/>
                  </a:lnTo>
                  <a:cubicBezTo>
                    <a:pt x="4146306" y="4714614"/>
                    <a:pt x="4146306" y="4705021"/>
                    <a:pt x="4148846" y="4701424"/>
                  </a:cubicBezTo>
                  <a:close/>
                  <a:moveTo>
                    <a:pt x="4145036" y="3762504"/>
                  </a:moveTo>
                  <a:cubicBezTo>
                    <a:pt x="4145036" y="3766101"/>
                    <a:pt x="4143766" y="3769699"/>
                    <a:pt x="4143766" y="3772097"/>
                  </a:cubicBezTo>
                  <a:cubicBezTo>
                    <a:pt x="4142496" y="3755309"/>
                    <a:pt x="4141226" y="3749314"/>
                    <a:pt x="4138686" y="3746915"/>
                  </a:cubicBezTo>
                  <a:cubicBezTo>
                    <a:pt x="4134876" y="3775694"/>
                    <a:pt x="4138686" y="3806872"/>
                    <a:pt x="4138686" y="3845244"/>
                  </a:cubicBezTo>
                  <a:cubicBezTo>
                    <a:pt x="4136146" y="3822461"/>
                    <a:pt x="4133606" y="3859634"/>
                    <a:pt x="4132336" y="3827257"/>
                  </a:cubicBezTo>
                  <a:lnTo>
                    <a:pt x="4132336" y="3815266"/>
                  </a:lnTo>
                  <a:cubicBezTo>
                    <a:pt x="4133606" y="3779292"/>
                    <a:pt x="4133606" y="3724132"/>
                    <a:pt x="4133606" y="3672570"/>
                  </a:cubicBezTo>
                  <a:cubicBezTo>
                    <a:pt x="4131066" y="3666574"/>
                    <a:pt x="4131066" y="3677366"/>
                    <a:pt x="4131066" y="3692954"/>
                  </a:cubicBezTo>
                  <a:lnTo>
                    <a:pt x="4131066" y="3655781"/>
                  </a:lnTo>
                  <a:cubicBezTo>
                    <a:pt x="4131066" y="3656981"/>
                    <a:pt x="4132336" y="3658180"/>
                    <a:pt x="4132336" y="3660578"/>
                  </a:cubicBezTo>
                  <a:cubicBezTo>
                    <a:pt x="4133606" y="3629400"/>
                    <a:pt x="4136146" y="3543063"/>
                    <a:pt x="4132336" y="3514284"/>
                  </a:cubicBezTo>
                  <a:cubicBezTo>
                    <a:pt x="4132336" y="3540665"/>
                    <a:pt x="4132336" y="3557453"/>
                    <a:pt x="4129796" y="3562249"/>
                  </a:cubicBezTo>
                  <a:lnTo>
                    <a:pt x="4129796" y="3503491"/>
                  </a:lnTo>
                  <a:cubicBezTo>
                    <a:pt x="4129796" y="3493899"/>
                    <a:pt x="4131066" y="3478310"/>
                    <a:pt x="4131066" y="3465119"/>
                  </a:cubicBezTo>
                  <a:cubicBezTo>
                    <a:pt x="4129796" y="3450730"/>
                    <a:pt x="4129796" y="3436340"/>
                    <a:pt x="4129796" y="3421951"/>
                  </a:cubicBezTo>
                  <a:lnTo>
                    <a:pt x="4129796" y="3297241"/>
                  </a:lnTo>
                  <a:cubicBezTo>
                    <a:pt x="4129796" y="3306834"/>
                    <a:pt x="4129796" y="3312830"/>
                    <a:pt x="4128526" y="3310431"/>
                  </a:cubicBezTo>
                  <a:cubicBezTo>
                    <a:pt x="4131066" y="3197713"/>
                    <a:pt x="4131066" y="3092189"/>
                    <a:pt x="4131066" y="2990263"/>
                  </a:cubicBezTo>
                  <a:cubicBezTo>
                    <a:pt x="4132336" y="2991463"/>
                    <a:pt x="4132336" y="2995060"/>
                    <a:pt x="4133606" y="3001056"/>
                  </a:cubicBezTo>
                  <a:cubicBezTo>
                    <a:pt x="4133606" y="2978272"/>
                    <a:pt x="4134876" y="2960285"/>
                    <a:pt x="4136146" y="2953090"/>
                  </a:cubicBezTo>
                  <a:cubicBezTo>
                    <a:pt x="4136146" y="2966281"/>
                    <a:pt x="4137416" y="2967480"/>
                    <a:pt x="4138686" y="2971077"/>
                  </a:cubicBezTo>
                  <a:cubicBezTo>
                    <a:pt x="4137416" y="3044224"/>
                    <a:pt x="4137416" y="3116172"/>
                    <a:pt x="4139956" y="3188120"/>
                  </a:cubicBezTo>
                  <a:lnTo>
                    <a:pt x="4139956" y="3225293"/>
                  </a:lnTo>
                  <a:cubicBezTo>
                    <a:pt x="4139956" y="3221696"/>
                    <a:pt x="4139956" y="3220497"/>
                    <a:pt x="4138686" y="3220497"/>
                  </a:cubicBezTo>
                  <a:cubicBezTo>
                    <a:pt x="4139956" y="3248077"/>
                    <a:pt x="4137416" y="3311631"/>
                    <a:pt x="4139956" y="3347605"/>
                  </a:cubicBezTo>
                  <a:lnTo>
                    <a:pt x="4139956" y="3403964"/>
                  </a:lnTo>
                  <a:cubicBezTo>
                    <a:pt x="4141226" y="3425548"/>
                    <a:pt x="4143766" y="3424349"/>
                    <a:pt x="4145036" y="3441136"/>
                  </a:cubicBezTo>
                  <a:cubicBezTo>
                    <a:pt x="4142496" y="3450730"/>
                    <a:pt x="4139956" y="3455526"/>
                    <a:pt x="4138686" y="3477111"/>
                  </a:cubicBezTo>
                  <a:cubicBezTo>
                    <a:pt x="4137416" y="3522678"/>
                    <a:pt x="4143766" y="3502292"/>
                    <a:pt x="4143766" y="3527474"/>
                  </a:cubicBezTo>
                  <a:cubicBezTo>
                    <a:pt x="4141226" y="3552656"/>
                    <a:pt x="4137416" y="3565847"/>
                    <a:pt x="4137416" y="3612612"/>
                  </a:cubicBezTo>
                  <a:cubicBezTo>
                    <a:pt x="4139956" y="3632998"/>
                    <a:pt x="4146306" y="3680963"/>
                    <a:pt x="4139956" y="3698950"/>
                  </a:cubicBezTo>
                  <a:cubicBezTo>
                    <a:pt x="4139956" y="3680963"/>
                    <a:pt x="4139956" y="3653383"/>
                    <a:pt x="4138686" y="3649786"/>
                  </a:cubicBezTo>
                  <a:cubicBezTo>
                    <a:pt x="4138686" y="3678565"/>
                    <a:pt x="4136146" y="3685759"/>
                    <a:pt x="4137416" y="3722932"/>
                  </a:cubicBezTo>
                  <a:cubicBezTo>
                    <a:pt x="4139956" y="3724132"/>
                    <a:pt x="4142496" y="3721734"/>
                    <a:pt x="4141226" y="3748114"/>
                  </a:cubicBezTo>
                  <a:cubicBezTo>
                    <a:pt x="4143766" y="3754110"/>
                    <a:pt x="4143766" y="3731326"/>
                    <a:pt x="4146306" y="3724132"/>
                  </a:cubicBezTo>
                  <a:cubicBezTo>
                    <a:pt x="4145036" y="3736123"/>
                    <a:pt x="4145036" y="3749313"/>
                    <a:pt x="4145036" y="3762504"/>
                  </a:cubicBezTo>
                  <a:close/>
                  <a:moveTo>
                    <a:pt x="4133606" y="2841571"/>
                  </a:moveTo>
                  <a:cubicBezTo>
                    <a:pt x="4134876" y="2855961"/>
                    <a:pt x="4138686" y="2931506"/>
                    <a:pt x="4133606" y="2926709"/>
                  </a:cubicBezTo>
                  <a:cubicBezTo>
                    <a:pt x="4131066" y="2902727"/>
                    <a:pt x="4132336" y="2869151"/>
                    <a:pt x="4133606" y="2841571"/>
                  </a:cubicBezTo>
                  <a:close/>
                  <a:moveTo>
                    <a:pt x="4139956" y="973325"/>
                  </a:moveTo>
                  <a:cubicBezTo>
                    <a:pt x="4139956" y="949342"/>
                    <a:pt x="4141226" y="934953"/>
                    <a:pt x="4142496" y="926559"/>
                  </a:cubicBezTo>
                  <a:lnTo>
                    <a:pt x="4142496" y="970927"/>
                  </a:lnTo>
                  <a:cubicBezTo>
                    <a:pt x="4141226" y="972126"/>
                    <a:pt x="4141226" y="973325"/>
                    <a:pt x="4139956" y="973325"/>
                  </a:cubicBezTo>
                  <a:close/>
                  <a:moveTo>
                    <a:pt x="4145036" y="3293643"/>
                  </a:moveTo>
                  <a:lnTo>
                    <a:pt x="4145036" y="3296042"/>
                  </a:lnTo>
                  <a:cubicBezTo>
                    <a:pt x="4143766" y="3311631"/>
                    <a:pt x="4142496" y="3232488"/>
                    <a:pt x="4142496" y="3197713"/>
                  </a:cubicBezTo>
                  <a:cubicBezTo>
                    <a:pt x="4143766" y="3173730"/>
                    <a:pt x="4143766" y="3266063"/>
                    <a:pt x="4145036" y="3293643"/>
                  </a:cubicBezTo>
                  <a:close/>
                  <a:moveTo>
                    <a:pt x="4142496" y="1165186"/>
                  </a:moveTo>
                  <a:lnTo>
                    <a:pt x="4142496" y="1155593"/>
                  </a:lnTo>
                  <a:lnTo>
                    <a:pt x="4142496" y="1165186"/>
                  </a:lnTo>
                  <a:close/>
                  <a:moveTo>
                    <a:pt x="4142496" y="1123216"/>
                  </a:moveTo>
                  <a:cubicBezTo>
                    <a:pt x="4141226" y="1113623"/>
                    <a:pt x="4141226" y="1102831"/>
                    <a:pt x="4141226" y="1083645"/>
                  </a:cubicBezTo>
                  <a:cubicBezTo>
                    <a:pt x="4141226" y="1072853"/>
                    <a:pt x="4141226" y="1063260"/>
                    <a:pt x="4142496" y="1052468"/>
                  </a:cubicBezTo>
                  <a:lnTo>
                    <a:pt x="4142496" y="1123216"/>
                  </a:lnTo>
                  <a:close/>
                  <a:moveTo>
                    <a:pt x="4009146" y="71120"/>
                  </a:moveTo>
                  <a:cubicBezTo>
                    <a:pt x="4033276" y="73660"/>
                    <a:pt x="4010416" y="74930"/>
                    <a:pt x="4007876" y="77470"/>
                  </a:cubicBezTo>
                  <a:cubicBezTo>
                    <a:pt x="3964696" y="76200"/>
                    <a:pt x="3967237" y="71120"/>
                    <a:pt x="3917706" y="74930"/>
                  </a:cubicBezTo>
                  <a:cubicBezTo>
                    <a:pt x="3915166" y="69850"/>
                    <a:pt x="3987556" y="73660"/>
                    <a:pt x="4009146" y="71120"/>
                  </a:cubicBezTo>
                  <a:close/>
                  <a:moveTo>
                    <a:pt x="3414570" y="76200"/>
                  </a:moveTo>
                  <a:cubicBezTo>
                    <a:pt x="3413809" y="80010"/>
                    <a:pt x="3385637" y="78740"/>
                    <a:pt x="3375739" y="77470"/>
                  </a:cubicBezTo>
                  <a:cubicBezTo>
                    <a:pt x="3377261" y="74930"/>
                    <a:pt x="3405434" y="74930"/>
                    <a:pt x="3414570" y="76200"/>
                  </a:cubicBezTo>
                  <a:close/>
                  <a:moveTo>
                    <a:pt x="3003407" y="153670"/>
                  </a:moveTo>
                  <a:cubicBezTo>
                    <a:pt x="3014828" y="151130"/>
                    <a:pt x="3047569" y="152400"/>
                    <a:pt x="3042239" y="156210"/>
                  </a:cubicBezTo>
                  <a:cubicBezTo>
                    <a:pt x="3030056" y="158750"/>
                    <a:pt x="2997315" y="157480"/>
                    <a:pt x="3003407" y="153670"/>
                  </a:cubicBezTo>
                  <a:close/>
                  <a:moveTo>
                    <a:pt x="2837418" y="181610"/>
                  </a:moveTo>
                  <a:cubicBezTo>
                    <a:pt x="2838941" y="180340"/>
                    <a:pt x="2834373" y="180340"/>
                    <a:pt x="2829804" y="180340"/>
                  </a:cubicBezTo>
                  <a:cubicBezTo>
                    <a:pt x="2836657" y="177800"/>
                    <a:pt x="2848078" y="180340"/>
                    <a:pt x="2856454" y="182880"/>
                  </a:cubicBezTo>
                  <a:cubicBezTo>
                    <a:pt x="2840464" y="182880"/>
                    <a:pt x="2825235" y="182880"/>
                    <a:pt x="2810769" y="184150"/>
                  </a:cubicBezTo>
                  <a:cubicBezTo>
                    <a:pt x="2817621" y="181610"/>
                    <a:pt x="2826758" y="181610"/>
                    <a:pt x="2837418" y="181610"/>
                  </a:cubicBezTo>
                  <a:close/>
                  <a:moveTo>
                    <a:pt x="2800109" y="168910"/>
                  </a:moveTo>
                  <a:cubicBezTo>
                    <a:pt x="2793256" y="171450"/>
                    <a:pt x="2765845" y="172720"/>
                    <a:pt x="2753663" y="170180"/>
                  </a:cubicBezTo>
                  <a:cubicBezTo>
                    <a:pt x="2760515" y="167640"/>
                    <a:pt x="2787926" y="166370"/>
                    <a:pt x="2800109" y="168910"/>
                  </a:cubicBezTo>
                  <a:close/>
                  <a:moveTo>
                    <a:pt x="2769652" y="166370"/>
                  </a:moveTo>
                  <a:cubicBezTo>
                    <a:pt x="2750617" y="167640"/>
                    <a:pt x="2729297" y="168910"/>
                    <a:pt x="2730820" y="163830"/>
                  </a:cubicBezTo>
                  <a:cubicBezTo>
                    <a:pt x="2745287" y="163830"/>
                    <a:pt x="2778028" y="161290"/>
                    <a:pt x="2769652" y="166370"/>
                  </a:cubicBezTo>
                  <a:close/>
                  <a:moveTo>
                    <a:pt x="2770414" y="81280"/>
                  </a:moveTo>
                  <a:cubicBezTo>
                    <a:pt x="2752901" y="82550"/>
                    <a:pt x="2737673" y="88900"/>
                    <a:pt x="2715592" y="85090"/>
                  </a:cubicBezTo>
                  <a:cubicBezTo>
                    <a:pt x="2723967" y="82550"/>
                    <a:pt x="2743003" y="81280"/>
                    <a:pt x="2770414" y="81280"/>
                  </a:cubicBezTo>
                  <a:close/>
                  <a:moveTo>
                    <a:pt x="2662293" y="72390"/>
                  </a:moveTo>
                  <a:cubicBezTo>
                    <a:pt x="2684374" y="72390"/>
                    <a:pt x="2704932" y="72390"/>
                    <a:pt x="2700363" y="76200"/>
                  </a:cubicBezTo>
                  <a:cubicBezTo>
                    <a:pt x="2678283" y="77470"/>
                    <a:pt x="2658486" y="77470"/>
                    <a:pt x="2662293" y="72390"/>
                  </a:cubicBezTo>
                  <a:close/>
                  <a:moveTo>
                    <a:pt x="2630313" y="82550"/>
                  </a:moveTo>
                  <a:cubicBezTo>
                    <a:pt x="2628791" y="85090"/>
                    <a:pt x="2610517" y="85090"/>
                    <a:pt x="2591481" y="85090"/>
                  </a:cubicBezTo>
                  <a:cubicBezTo>
                    <a:pt x="2586913" y="80010"/>
                    <a:pt x="2618892" y="80010"/>
                    <a:pt x="2630313" y="82550"/>
                  </a:cubicBezTo>
                  <a:close/>
                  <a:moveTo>
                    <a:pt x="2561786" y="146050"/>
                  </a:moveTo>
                  <a:cubicBezTo>
                    <a:pt x="2578537" y="146050"/>
                    <a:pt x="2555695" y="148590"/>
                    <a:pt x="2554172" y="147320"/>
                  </a:cubicBezTo>
                  <a:cubicBezTo>
                    <a:pt x="2564832" y="151130"/>
                    <a:pt x="2596050" y="147320"/>
                    <a:pt x="2623461" y="148590"/>
                  </a:cubicBezTo>
                  <a:cubicBezTo>
                    <a:pt x="2615085" y="154940"/>
                    <a:pt x="2553411" y="149860"/>
                    <a:pt x="2538182" y="148590"/>
                  </a:cubicBezTo>
                  <a:cubicBezTo>
                    <a:pt x="2514578" y="147320"/>
                    <a:pt x="2528284" y="153670"/>
                    <a:pt x="2499350" y="151130"/>
                  </a:cubicBezTo>
                  <a:cubicBezTo>
                    <a:pt x="2492497" y="144780"/>
                    <a:pt x="2548842" y="149860"/>
                    <a:pt x="2561786" y="146050"/>
                  </a:cubicBezTo>
                  <a:close/>
                  <a:moveTo>
                    <a:pt x="2522193" y="80010"/>
                  </a:moveTo>
                  <a:cubicBezTo>
                    <a:pt x="2528284" y="81280"/>
                    <a:pt x="2530568" y="82550"/>
                    <a:pt x="2529807" y="85090"/>
                  </a:cubicBezTo>
                  <a:cubicBezTo>
                    <a:pt x="2510771" y="85090"/>
                    <a:pt x="2513056" y="82550"/>
                    <a:pt x="2490975" y="83820"/>
                  </a:cubicBezTo>
                  <a:cubicBezTo>
                    <a:pt x="2497827" y="82550"/>
                    <a:pt x="2502396" y="80010"/>
                    <a:pt x="2522193" y="80010"/>
                  </a:cubicBezTo>
                  <a:close/>
                  <a:moveTo>
                    <a:pt x="2282347" y="152400"/>
                  </a:moveTo>
                  <a:cubicBezTo>
                    <a:pt x="2273210" y="149860"/>
                    <a:pt x="2273971" y="148590"/>
                    <a:pt x="2283108" y="147320"/>
                  </a:cubicBezTo>
                  <a:cubicBezTo>
                    <a:pt x="2312803" y="147320"/>
                    <a:pt x="2312803" y="152400"/>
                    <a:pt x="2336407" y="154940"/>
                  </a:cubicBezTo>
                  <a:cubicBezTo>
                    <a:pt x="2321179" y="160020"/>
                    <a:pt x="2298337" y="152400"/>
                    <a:pt x="2258743" y="156210"/>
                  </a:cubicBezTo>
                  <a:cubicBezTo>
                    <a:pt x="2261789" y="153670"/>
                    <a:pt x="2268641" y="152400"/>
                    <a:pt x="2282347" y="152400"/>
                  </a:cubicBezTo>
                  <a:close/>
                  <a:moveTo>
                    <a:pt x="2195546" y="139700"/>
                  </a:moveTo>
                  <a:lnTo>
                    <a:pt x="2205444" y="139700"/>
                  </a:lnTo>
                  <a:cubicBezTo>
                    <a:pt x="2206967" y="143510"/>
                    <a:pt x="2201637" y="146050"/>
                    <a:pt x="2181840" y="144780"/>
                  </a:cubicBezTo>
                  <a:cubicBezTo>
                    <a:pt x="2170419" y="143510"/>
                    <a:pt x="2180317" y="140970"/>
                    <a:pt x="2195546" y="139700"/>
                  </a:cubicBezTo>
                  <a:close/>
                  <a:moveTo>
                    <a:pt x="1822452" y="140970"/>
                  </a:moveTo>
                  <a:lnTo>
                    <a:pt x="1835396" y="140970"/>
                  </a:lnTo>
                  <a:cubicBezTo>
                    <a:pt x="1841488" y="143510"/>
                    <a:pt x="1830066" y="144780"/>
                    <a:pt x="1840726" y="148590"/>
                  </a:cubicBezTo>
                  <a:cubicBezTo>
                    <a:pt x="1814838" y="149860"/>
                    <a:pt x="1814077" y="152400"/>
                    <a:pt x="1785905" y="149860"/>
                  </a:cubicBezTo>
                  <a:cubicBezTo>
                    <a:pt x="1782859" y="146050"/>
                    <a:pt x="1814838" y="148590"/>
                    <a:pt x="1817122" y="146050"/>
                  </a:cubicBezTo>
                  <a:cubicBezTo>
                    <a:pt x="1816361" y="143510"/>
                    <a:pt x="1784382" y="147320"/>
                    <a:pt x="1763062" y="146050"/>
                  </a:cubicBezTo>
                  <a:cubicBezTo>
                    <a:pt x="1764585" y="144780"/>
                    <a:pt x="1761539" y="143510"/>
                    <a:pt x="1755448" y="143510"/>
                  </a:cubicBezTo>
                  <a:cubicBezTo>
                    <a:pt x="1772960" y="142240"/>
                    <a:pt x="1797326" y="142240"/>
                    <a:pt x="1822452" y="140970"/>
                  </a:cubicBezTo>
                  <a:close/>
                  <a:moveTo>
                    <a:pt x="1328294" y="146050"/>
                  </a:moveTo>
                  <a:cubicBezTo>
                    <a:pt x="1331340" y="149860"/>
                    <a:pt x="1313827" y="148590"/>
                    <a:pt x="1319919" y="152400"/>
                  </a:cubicBezTo>
                  <a:cubicBezTo>
                    <a:pt x="1306213" y="152400"/>
                    <a:pt x="1303929" y="151130"/>
                    <a:pt x="1288701" y="151130"/>
                  </a:cubicBezTo>
                  <a:cubicBezTo>
                    <a:pt x="1299360" y="149860"/>
                    <a:pt x="1305452" y="146050"/>
                    <a:pt x="1328294" y="146050"/>
                  </a:cubicBezTo>
                  <a:close/>
                  <a:moveTo>
                    <a:pt x="1172966" y="148590"/>
                  </a:moveTo>
                  <a:cubicBezTo>
                    <a:pt x="1177534" y="151130"/>
                    <a:pt x="1202661" y="148590"/>
                    <a:pt x="1203422" y="151130"/>
                  </a:cubicBezTo>
                  <a:cubicBezTo>
                    <a:pt x="1214082" y="151130"/>
                    <a:pt x="1210275" y="147320"/>
                    <a:pt x="1211798" y="146050"/>
                  </a:cubicBezTo>
                  <a:cubicBezTo>
                    <a:pt x="1231595" y="148590"/>
                    <a:pt x="1273472" y="146050"/>
                    <a:pt x="1281087" y="149860"/>
                  </a:cubicBezTo>
                  <a:cubicBezTo>
                    <a:pt x="1265858" y="152400"/>
                    <a:pt x="1246061" y="146050"/>
                    <a:pt x="1219412" y="149860"/>
                  </a:cubicBezTo>
                  <a:cubicBezTo>
                    <a:pt x="1223219" y="151130"/>
                    <a:pt x="1227026" y="152400"/>
                    <a:pt x="1227026" y="153670"/>
                  </a:cubicBezTo>
                  <a:cubicBezTo>
                    <a:pt x="1210275" y="156210"/>
                    <a:pt x="1198092" y="152400"/>
                    <a:pt x="1180580" y="151130"/>
                  </a:cubicBezTo>
                  <a:cubicBezTo>
                    <a:pt x="1154692" y="149860"/>
                    <a:pt x="1122712" y="152400"/>
                    <a:pt x="1172966" y="148590"/>
                  </a:cubicBezTo>
                  <a:close/>
                  <a:moveTo>
                    <a:pt x="331470" y="151130"/>
                  </a:moveTo>
                  <a:lnTo>
                    <a:pt x="358140" y="151130"/>
                  </a:lnTo>
                  <a:cubicBezTo>
                    <a:pt x="359410" y="151130"/>
                    <a:pt x="359410" y="151130"/>
                    <a:pt x="359410" y="152400"/>
                  </a:cubicBezTo>
                  <a:cubicBezTo>
                    <a:pt x="349250" y="152400"/>
                    <a:pt x="340360" y="152400"/>
                    <a:pt x="331470" y="153670"/>
                  </a:cubicBezTo>
                  <a:lnTo>
                    <a:pt x="331470" y="151130"/>
                  </a:lnTo>
                  <a:close/>
                  <a:moveTo>
                    <a:pt x="331470" y="154940"/>
                  </a:moveTo>
                  <a:cubicBezTo>
                    <a:pt x="386080" y="154940"/>
                    <a:pt x="476250" y="158750"/>
                    <a:pt x="448310" y="152400"/>
                  </a:cubicBezTo>
                  <a:cubicBezTo>
                    <a:pt x="447040" y="153670"/>
                    <a:pt x="441960" y="153670"/>
                    <a:pt x="435610" y="153670"/>
                  </a:cubicBezTo>
                  <a:cubicBezTo>
                    <a:pt x="444500" y="152400"/>
                    <a:pt x="410210" y="151130"/>
                    <a:pt x="397510" y="149860"/>
                  </a:cubicBezTo>
                  <a:cubicBezTo>
                    <a:pt x="415290" y="149860"/>
                    <a:pt x="433070" y="148590"/>
                    <a:pt x="449580" y="148590"/>
                  </a:cubicBezTo>
                  <a:cubicBezTo>
                    <a:pt x="483870" y="148590"/>
                    <a:pt x="511810" y="153670"/>
                    <a:pt x="539750" y="149860"/>
                  </a:cubicBezTo>
                  <a:cubicBezTo>
                    <a:pt x="525780" y="149860"/>
                    <a:pt x="509270" y="147320"/>
                    <a:pt x="527050" y="147320"/>
                  </a:cubicBezTo>
                  <a:cubicBezTo>
                    <a:pt x="546100" y="147320"/>
                    <a:pt x="556260" y="147320"/>
                    <a:pt x="563880" y="148590"/>
                  </a:cubicBezTo>
                  <a:cubicBezTo>
                    <a:pt x="577850" y="149860"/>
                    <a:pt x="582930" y="152400"/>
                    <a:pt x="613326" y="151130"/>
                  </a:cubicBezTo>
                  <a:cubicBezTo>
                    <a:pt x="618656" y="148590"/>
                    <a:pt x="613326" y="147320"/>
                    <a:pt x="605790" y="146050"/>
                  </a:cubicBezTo>
                  <a:lnTo>
                    <a:pt x="613326" y="146050"/>
                  </a:lnTo>
                  <a:cubicBezTo>
                    <a:pt x="616371" y="147320"/>
                    <a:pt x="639975" y="146050"/>
                    <a:pt x="628554" y="149860"/>
                  </a:cubicBezTo>
                  <a:cubicBezTo>
                    <a:pt x="671955" y="151130"/>
                    <a:pt x="683376" y="146050"/>
                    <a:pt x="722208" y="146050"/>
                  </a:cubicBezTo>
                  <a:lnTo>
                    <a:pt x="721447" y="149860"/>
                  </a:lnTo>
                  <a:cubicBezTo>
                    <a:pt x="769416" y="149860"/>
                    <a:pt x="772461" y="149860"/>
                    <a:pt x="806725" y="152400"/>
                  </a:cubicBezTo>
                  <a:cubicBezTo>
                    <a:pt x="826522" y="149860"/>
                    <a:pt x="789212" y="143510"/>
                    <a:pt x="823476" y="142240"/>
                  </a:cubicBezTo>
                  <a:cubicBezTo>
                    <a:pt x="840227" y="142240"/>
                    <a:pt x="847841" y="143510"/>
                    <a:pt x="846319" y="146050"/>
                  </a:cubicBezTo>
                  <a:cubicBezTo>
                    <a:pt x="831852" y="147320"/>
                    <a:pt x="821192" y="142240"/>
                    <a:pt x="815101" y="146050"/>
                  </a:cubicBezTo>
                  <a:cubicBezTo>
                    <a:pt x="833375" y="147320"/>
                    <a:pt x="847080" y="151130"/>
                    <a:pt x="829567" y="154940"/>
                  </a:cubicBezTo>
                  <a:cubicBezTo>
                    <a:pt x="857740" y="152400"/>
                    <a:pt x="881344" y="156210"/>
                    <a:pt x="899618" y="153670"/>
                  </a:cubicBezTo>
                  <a:cubicBezTo>
                    <a:pt x="890481" y="153670"/>
                    <a:pt x="891242" y="151130"/>
                    <a:pt x="892003" y="149860"/>
                  </a:cubicBezTo>
                  <a:cubicBezTo>
                    <a:pt x="922460" y="148590"/>
                    <a:pt x="955962" y="151130"/>
                    <a:pt x="978043" y="146050"/>
                  </a:cubicBezTo>
                  <a:cubicBezTo>
                    <a:pt x="968145" y="146050"/>
                    <a:pt x="968906" y="142240"/>
                    <a:pt x="978043" y="142240"/>
                  </a:cubicBezTo>
                  <a:cubicBezTo>
                    <a:pt x="987942" y="142240"/>
                    <a:pt x="988703" y="143510"/>
                    <a:pt x="1000886" y="143510"/>
                  </a:cubicBezTo>
                  <a:cubicBezTo>
                    <a:pt x="996317" y="146050"/>
                    <a:pt x="977282" y="146050"/>
                    <a:pt x="992510" y="148590"/>
                  </a:cubicBezTo>
                  <a:cubicBezTo>
                    <a:pt x="1039718" y="146050"/>
                    <a:pt x="1071697" y="153670"/>
                    <a:pt x="1124235" y="148590"/>
                  </a:cubicBezTo>
                  <a:cubicBezTo>
                    <a:pt x="1121951" y="152400"/>
                    <a:pt x="1126519" y="154940"/>
                    <a:pt x="1147077" y="153670"/>
                  </a:cubicBezTo>
                  <a:cubicBezTo>
                    <a:pt x="1157737" y="153670"/>
                    <a:pt x="1154692" y="151130"/>
                    <a:pt x="1163067" y="151130"/>
                  </a:cubicBezTo>
                  <a:cubicBezTo>
                    <a:pt x="1218650" y="152400"/>
                    <a:pt x="1250630" y="149860"/>
                    <a:pt x="1294792" y="153670"/>
                  </a:cubicBezTo>
                  <a:cubicBezTo>
                    <a:pt x="1303929" y="149860"/>
                    <a:pt x="1336670" y="151130"/>
                    <a:pt x="1364842" y="151130"/>
                  </a:cubicBezTo>
                  <a:cubicBezTo>
                    <a:pt x="1376263" y="149860"/>
                    <a:pt x="1404436" y="152400"/>
                    <a:pt x="1403674" y="149860"/>
                  </a:cubicBezTo>
                  <a:cubicBezTo>
                    <a:pt x="1380070" y="148590"/>
                    <a:pt x="1336670" y="151130"/>
                    <a:pt x="1326010" y="148590"/>
                  </a:cubicBezTo>
                  <a:cubicBezTo>
                    <a:pt x="1349614" y="144780"/>
                    <a:pt x="1406720" y="146050"/>
                    <a:pt x="1426517" y="149860"/>
                  </a:cubicBezTo>
                  <a:cubicBezTo>
                    <a:pt x="1444029" y="148590"/>
                    <a:pt x="1493521" y="143510"/>
                    <a:pt x="1504181" y="149860"/>
                  </a:cubicBezTo>
                  <a:cubicBezTo>
                    <a:pt x="1489714" y="149860"/>
                    <a:pt x="1427278" y="148590"/>
                    <a:pt x="1450120" y="151130"/>
                  </a:cubicBezTo>
                  <a:cubicBezTo>
                    <a:pt x="1476770" y="151130"/>
                    <a:pt x="1561287" y="153670"/>
                    <a:pt x="1520171" y="148590"/>
                  </a:cubicBezTo>
                  <a:cubicBezTo>
                    <a:pt x="1549104" y="148590"/>
                    <a:pt x="1587175" y="144780"/>
                    <a:pt x="1605449" y="147320"/>
                  </a:cubicBezTo>
                  <a:cubicBezTo>
                    <a:pt x="1613825" y="152400"/>
                    <a:pt x="1534638" y="148590"/>
                    <a:pt x="1558241" y="151130"/>
                  </a:cubicBezTo>
                  <a:lnTo>
                    <a:pt x="1628292" y="151130"/>
                  </a:lnTo>
                  <a:cubicBezTo>
                    <a:pt x="1630576" y="148590"/>
                    <a:pt x="1619916" y="148590"/>
                    <a:pt x="1621439" y="146050"/>
                  </a:cubicBezTo>
                  <a:cubicBezTo>
                    <a:pt x="1645804" y="148590"/>
                    <a:pt x="1670169" y="140970"/>
                    <a:pt x="1691489" y="147320"/>
                  </a:cubicBezTo>
                  <a:cubicBezTo>
                    <a:pt x="1678545" y="151130"/>
                    <a:pt x="1642758" y="143510"/>
                    <a:pt x="1644281" y="149860"/>
                  </a:cubicBezTo>
                  <a:cubicBezTo>
                    <a:pt x="1649611" y="152400"/>
                    <a:pt x="1687682" y="151130"/>
                    <a:pt x="1705956" y="151130"/>
                  </a:cubicBezTo>
                  <a:cubicBezTo>
                    <a:pt x="1706717" y="147320"/>
                    <a:pt x="1702149" y="143510"/>
                    <a:pt x="1722707" y="143510"/>
                  </a:cubicBezTo>
                  <a:cubicBezTo>
                    <a:pt x="1740981" y="144780"/>
                    <a:pt x="1760016" y="146050"/>
                    <a:pt x="1776768" y="147320"/>
                  </a:cubicBezTo>
                  <a:cubicBezTo>
                    <a:pt x="1779813" y="151130"/>
                    <a:pt x="1747834" y="148590"/>
                    <a:pt x="1745549" y="151130"/>
                  </a:cubicBezTo>
                  <a:cubicBezTo>
                    <a:pt x="1779052" y="151130"/>
                    <a:pt x="1817122" y="152400"/>
                    <a:pt x="1830828" y="148590"/>
                  </a:cubicBezTo>
                  <a:cubicBezTo>
                    <a:pt x="1833874" y="149860"/>
                    <a:pt x="1840726" y="151130"/>
                    <a:pt x="1853670" y="151130"/>
                  </a:cubicBezTo>
                  <a:cubicBezTo>
                    <a:pt x="1840726" y="143510"/>
                    <a:pt x="1897832" y="148590"/>
                    <a:pt x="1900878" y="143510"/>
                  </a:cubicBezTo>
                  <a:cubicBezTo>
                    <a:pt x="1882604" y="142240"/>
                    <a:pt x="1834635" y="139700"/>
                    <a:pt x="1862807" y="134620"/>
                  </a:cubicBezTo>
                  <a:cubicBezTo>
                    <a:pt x="1891741" y="139700"/>
                    <a:pt x="1928289" y="143510"/>
                    <a:pt x="1954177" y="148590"/>
                  </a:cubicBezTo>
                  <a:cubicBezTo>
                    <a:pt x="1935142" y="152400"/>
                    <a:pt x="1906208" y="142240"/>
                    <a:pt x="1891741" y="149860"/>
                  </a:cubicBezTo>
                  <a:cubicBezTo>
                    <a:pt x="1919913" y="148590"/>
                    <a:pt x="1932857" y="151130"/>
                    <a:pt x="1945801" y="152400"/>
                  </a:cubicBezTo>
                  <a:cubicBezTo>
                    <a:pt x="1957984" y="147320"/>
                    <a:pt x="2024989" y="154940"/>
                    <a:pt x="2054684" y="149860"/>
                  </a:cubicBezTo>
                  <a:cubicBezTo>
                    <a:pt x="2069151" y="146050"/>
                    <a:pt x="2021181" y="147320"/>
                    <a:pt x="2047070" y="146050"/>
                  </a:cubicBezTo>
                  <a:cubicBezTo>
                    <a:pt x="2067628" y="147320"/>
                    <a:pt x="2086663" y="148590"/>
                    <a:pt x="2101130" y="149860"/>
                  </a:cubicBezTo>
                  <a:cubicBezTo>
                    <a:pt x="2116358" y="149860"/>
                    <a:pt x="2124734" y="148590"/>
                    <a:pt x="2139962" y="147320"/>
                  </a:cubicBezTo>
                  <a:cubicBezTo>
                    <a:pt x="2172703" y="144780"/>
                    <a:pt x="2151383" y="148590"/>
                    <a:pt x="2178795" y="148590"/>
                  </a:cubicBezTo>
                  <a:cubicBezTo>
                    <a:pt x="2210012" y="149860"/>
                    <a:pt x="2206205" y="144780"/>
                    <a:pt x="2241230" y="146050"/>
                  </a:cubicBezTo>
                  <a:cubicBezTo>
                    <a:pt x="2222195" y="148590"/>
                    <a:pt x="2252651" y="149860"/>
                    <a:pt x="2255697" y="152400"/>
                  </a:cubicBezTo>
                  <a:cubicBezTo>
                    <a:pt x="2274733" y="153670"/>
                    <a:pt x="2288438" y="146050"/>
                    <a:pt x="2302143" y="151130"/>
                  </a:cubicBezTo>
                  <a:cubicBezTo>
                    <a:pt x="2279301" y="154940"/>
                    <a:pt x="2243515" y="151130"/>
                    <a:pt x="2224479" y="153670"/>
                  </a:cubicBezTo>
                  <a:cubicBezTo>
                    <a:pt x="2231332" y="153670"/>
                    <a:pt x="2257982" y="157480"/>
                    <a:pt x="2239708" y="157480"/>
                  </a:cubicBezTo>
                  <a:cubicBezTo>
                    <a:pt x="2238185" y="154940"/>
                    <a:pt x="2205444" y="157480"/>
                    <a:pt x="2201637" y="154940"/>
                  </a:cubicBezTo>
                  <a:cubicBezTo>
                    <a:pt x="2192500" y="158750"/>
                    <a:pt x="2234378" y="160020"/>
                    <a:pt x="2208490" y="161290"/>
                  </a:cubicBezTo>
                  <a:cubicBezTo>
                    <a:pt x="2176510" y="162560"/>
                    <a:pt x="2182601" y="156210"/>
                    <a:pt x="2146815" y="158750"/>
                  </a:cubicBezTo>
                  <a:cubicBezTo>
                    <a:pt x="2134632" y="158750"/>
                    <a:pt x="2140724" y="162560"/>
                    <a:pt x="2123211" y="161290"/>
                  </a:cubicBezTo>
                  <a:cubicBezTo>
                    <a:pt x="2124734" y="160020"/>
                    <a:pt x="2135394" y="158750"/>
                    <a:pt x="2115597" y="158750"/>
                  </a:cubicBezTo>
                  <a:cubicBezTo>
                    <a:pt x="2076003" y="157480"/>
                    <a:pt x="2097323" y="167640"/>
                    <a:pt x="2060775" y="166370"/>
                  </a:cubicBezTo>
                  <a:cubicBezTo>
                    <a:pt x="2062298" y="162560"/>
                    <a:pt x="2047831" y="163830"/>
                    <a:pt x="2061537" y="161290"/>
                  </a:cubicBezTo>
                  <a:cubicBezTo>
                    <a:pt x="2033364" y="163830"/>
                    <a:pt x="2009760" y="160020"/>
                    <a:pt x="1991486" y="162560"/>
                  </a:cubicBezTo>
                  <a:cubicBezTo>
                    <a:pt x="2000623" y="166370"/>
                    <a:pt x="1945040" y="170180"/>
                    <a:pt x="1943517" y="176530"/>
                  </a:cubicBezTo>
                  <a:cubicBezTo>
                    <a:pt x="1962552" y="180340"/>
                    <a:pt x="1973974" y="175260"/>
                    <a:pt x="1998339" y="175260"/>
                  </a:cubicBezTo>
                  <a:cubicBezTo>
                    <a:pt x="2002146" y="179070"/>
                    <a:pt x="2034125" y="179070"/>
                    <a:pt x="2036410" y="184150"/>
                  </a:cubicBezTo>
                  <a:cubicBezTo>
                    <a:pt x="2018136" y="181610"/>
                    <a:pt x="2021943" y="181610"/>
                    <a:pt x="1997578" y="182880"/>
                  </a:cubicBezTo>
                  <a:cubicBezTo>
                    <a:pt x="1995294" y="184150"/>
                    <a:pt x="1999100" y="185420"/>
                    <a:pt x="2005192" y="185420"/>
                  </a:cubicBezTo>
                  <a:lnTo>
                    <a:pt x="1989202" y="185420"/>
                  </a:lnTo>
                  <a:cubicBezTo>
                    <a:pt x="1984634" y="184150"/>
                    <a:pt x="1971690" y="184150"/>
                    <a:pt x="1958746" y="184150"/>
                  </a:cubicBezTo>
                  <a:cubicBezTo>
                    <a:pt x="1959507" y="185420"/>
                    <a:pt x="1961030" y="185420"/>
                    <a:pt x="1963314" y="186690"/>
                  </a:cubicBezTo>
                  <a:lnTo>
                    <a:pt x="1954938" y="186690"/>
                  </a:lnTo>
                  <a:cubicBezTo>
                    <a:pt x="1951893" y="185420"/>
                    <a:pt x="1948847" y="184150"/>
                    <a:pt x="1944279" y="184150"/>
                  </a:cubicBezTo>
                  <a:lnTo>
                    <a:pt x="1932857" y="184150"/>
                  </a:lnTo>
                  <a:cubicBezTo>
                    <a:pt x="1929812" y="182880"/>
                    <a:pt x="1925243" y="180340"/>
                    <a:pt x="1942756" y="180340"/>
                  </a:cubicBezTo>
                  <a:cubicBezTo>
                    <a:pt x="1941233" y="182880"/>
                    <a:pt x="1970167" y="180340"/>
                    <a:pt x="1981588" y="181610"/>
                  </a:cubicBezTo>
                  <a:cubicBezTo>
                    <a:pt x="1981588" y="179070"/>
                    <a:pt x="1985395" y="179070"/>
                    <a:pt x="1989964" y="177800"/>
                  </a:cubicBezTo>
                  <a:cubicBezTo>
                    <a:pt x="1963314" y="175260"/>
                    <a:pt x="1955700" y="180340"/>
                    <a:pt x="1919913" y="177800"/>
                  </a:cubicBezTo>
                  <a:cubicBezTo>
                    <a:pt x="1931334" y="182880"/>
                    <a:pt x="1901639" y="180340"/>
                    <a:pt x="1896309" y="182880"/>
                  </a:cubicBezTo>
                  <a:cubicBezTo>
                    <a:pt x="1897071" y="182880"/>
                    <a:pt x="1900878" y="184150"/>
                    <a:pt x="1902401" y="184150"/>
                  </a:cubicBezTo>
                  <a:lnTo>
                    <a:pt x="1900117" y="184150"/>
                  </a:lnTo>
                  <a:cubicBezTo>
                    <a:pt x="1843011" y="184150"/>
                    <a:pt x="1778290" y="186690"/>
                    <a:pt x="1744788" y="189230"/>
                  </a:cubicBezTo>
                  <a:cubicBezTo>
                    <a:pt x="1738697" y="187960"/>
                    <a:pt x="1724230" y="187960"/>
                    <a:pt x="1717377" y="185420"/>
                  </a:cubicBezTo>
                  <a:cubicBezTo>
                    <a:pt x="1705194" y="187960"/>
                    <a:pt x="1625246" y="186690"/>
                    <a:pt x="1693773" y="187960"/>
                  </a:cubicBezTo>
                  <a:cubicBezTo>
                    <a:pt x="1698342" y="187960"/>
                    <a:pt x="1701387" y="187960"/>
                    <a:pt x="1703672" y="189230"/>
                  </a:cubicBezTo>
                  <a:lnTo>
                    <a:pt x="1640474" y="189230"/>
                  </a:lnTo>
                  <a:cubicBezTo>
                    <a:pt x="1641997" y="186690"/>
                    <a:pt x="1641236" y="185420"/>
                    <a:pt x="1632099" y="185420"/>
                  </a:cubicBezTo>
                  <a:cubicBezTo>
                    <a:pt x="1635906" y="187960"/>
                    <a:pt x="1632860" y="189230"/>
                    <a:pt x="1627530" y="189230"/>
                  </a:cubicBezTo>
                  <a:cubicBezTo>
                    <a:pt x="1571947" y="189230"/>
                    <a:pt x="1513318" y="190500"/>
                    <a:pt x="1460019" y="191770"/>
                  </a:cubicBezTo>
                  <a:cubicBezTo>
                    <a:pt x="1460780" y="191770"/>
                    <a:pt x="1460780" y="191770"/>
                    <a:pt x="1460780" y="190500"/>
                  </a:cubicBezTo>
                  <a:lnTo>
                    <a:pt x="1421948" y="190500"/>
                  </a:lnTo>
                  <a:cubicBezTo>
                    <a:pt x="1420425" y="191770"/>
                    <a:pt x="1421187" y="191770"/>
                    <a:pt x="1422710" y="193040"/>
                  </a:cubicBezTo>
                  <a:cubicBezTo>
                    <a:pt x="1385400" y="194310"/>
                    <a:pt x="1351137" y="196850"/>
                    <a:pt x="1323726" y="199390"/>
                  </a:cubicBezTo>
                  <a:cubicBezTo>
                    <a:pt x="1321441" y="199390"/>
                    <a:pt x="1319157" y="198120"/>
                    <a:pt x="1316873" y="198120"/>
                  </a:cubicBezTo>
                  <a:cubicBezTo>
                    <a:pt x="1322203" y="195580"/>
                    <a:pt x="1328294" y="193040"/>
                    <a:pt x="1344284" y="193040"/>
                  </a:cubicBezTo>
                  <a:cubicBezTo>
                    <a:pt x="1303167" y="193040"/>
                    <a:pt x="1338954" y="185420"/>
                    <a:pt x="1322203" y="181610"/>
                  </a:cubicBezTo>
                  <a:cubicBezTo>
                    <a:pt x="1339715" y="181610"/>
                    <a:pt x="1351137" y="181610"/>
                    <a:pt x="1353421" y="179070"/>
                  </a:cubicBezTo>
                  <a:cubicBezTo>
                    <a:pt x="1330578" y="177800"/>
                    <a:pt x="1328294" y="173990"/>
                    <a:pt x="1331340" y="167640"/>
                  </a:cubicBezTo>
                  <a:cubicBezTo>
                    <a:pt x="1289462" y="157480"/>
                    <a:pt x="1223980" y="156210"/>
                    <a:pt x="1138702" y="157480"/>
                  </a:cubicBezTo>
                  <a:cubicBezTo>
                    <a:pt x="1109007" y="157480"/>
                    <a:pt x="1073220" y="158750"/>
                    <a:pt x="1045809" y="158750"/>
                  </a:cubicBezTo>
                  <a:cubicBezTo>
                    <a:pt x="1038195" y="156210"/>
                    <a:pt x="1022967" y="156210"/>
                    <a:pt x="1015353" y="156210"/>
                  </a:cubicBezTo>
                  <a:cubicBezTo>
                    <a:pt x="989465" y="156210"/>
                    <a:pt x="973475" y="158750"/>
                    <a:pt x="952917" y="158750"/>
                  </a:cubicBezTo>
                  <a:cubicBezTo>
                    <a:pt x="943018" y="158750"/>
                    <a:pt x="942257" y="157480"/>
                    <a:pt x="930074" y="157480"/>
                  </a:cubicBezTo>
                  <a:cubicBezTo>
                    <a:pt x="869922" y="157480"/>
                    <a:pt x="803679" y="160020"/>
                    <a:pt x="728299" y="157480"/>
                  </a:cubicBezTo>
                  <a:cubicBezTo>
                    <a:pt x="709264" y="158750"/>
                    <a:pt x="742005" y="161290"/>
                    <a:pt x="719924" y="162560"/>
                  </a:cubicBezTo>
                  <a:cubicBezTo>
                    <a:pt x="712310" y="162560"/>
                    <a:pt x="704695" y="156210"/>
                    <a:pt x="697081" y="161290"/>
                  </a:cubicBezTo>
                  <a:cubicBezTo>
                    <a:pt x="713071" y="163830"/>
                    <a:pt x="659011" y="165100"/>
                    <a:pt x="649874" y="167640"/>
                  </a:cubicBezTo>
                  <a:cubicBezTo>
                    <a:pt x="644544" y="162560"/>
                    <a:pt x="604520" y="166370"/>
                    <a:pt x="627031" y="161290"/>
                  </a:cubicBezTo>
                  <a:cubicBezTo>
                    <a:pt x="611803" y="161290"/>
                    <a:pt x="611803" y="162560"/>
                    <a:pt x="599440" y="163830"/>
                  </a:cubicBezTo>
                  <a:lnTo>
                    <a:pt x="563880" y="163830"/>
                  </a:lnTo>
                  <a:cubicBezTo>
                    <a:pt x="495300" y="163830"/>
                    <a:pt x="430530" y="166370"/>
                    <a:pt x="354330" y="162560"/>
                  </a:cubicBezTo>
                  <a:cubicBezTo>
                    <a:pt x="331470" y="166370"/>
                    <a:pt x="401320" y="167640"/>
                    <a:pt x="365760" y="168910"/>
                  </a:cubicBezTo>
                  <a:cubicBezTo>
                    <a:pt x="350520" y="167640"/>
                    <a:pt x="342900" y="166370"/>
                    <a:pt x="331470" y="163830"/>
                  </a:cubicBezTo>
                  <a:lnTo>
                    <a:pt x="331470" y="154940"/>
                  </a:lnTo>
                  <a:close/>
                  <a:moveTo>
                    <a:pt x="388620" y="153670"/>
                  </a:moveTo>
                  <a:lnTo>
                    <a:pt x="416560" y="153670"/>
                  </a:lnTo>
                  <a:cubicBezTo>
                    <a:pt x="417830" y="153670"/>
                    <a:pt x="416560" y="154940"/>
                    <a:pt x="412750" y="154940"/>
                  </a:cubicBezTo>
                  <a:lnTo>
                    <a:pt x="407670" y="154940"/>
                  </a:lnTo>
                  <a:cubicBezTo>
                    <a:pt x="403860" y="153670"/>
                    <a:pt x="396240" y="153670"/>
                    <a:pt x="388620" y="153670"/>
                  </a:cubicBezTo>
                  <a:close/>
                  <a:moveTo>
                    <a:pt x="2187170" y="171450"/>
                  </a:moveTo>
                  <a:cubicBezTo>
                    <a:pt x="2185647" y="173990"/>
                    <a:pt x="2154429" y="171450"/>
                    <a:pt x="2140724" y="172720"/>
                  </a:cubicBezTo>
                  <a:cubicBezTo>
                    <a:pt x="2154429" y="171450"/>
                    <a:pt x="2153668" y="167640"/>
                    <a:pt x="2180317" y="168910"/>
                  </a:cubicBezTo>
                  <a:cubicBezTo>
                    <a:pt x="2178033" y="170180"/>
                    <a:pt x="2181079" y="171450"/>
                    <a:pt x="2187170" y="171450"/>
                  </a:cubicBezTo>
                  <a:close/>
                  <a:moveTo>
                    <a:pt x="2178033" y="185420"/>
                  </a:moveTo>
                  <a:cubicBezTo>
                    <a:pt x="2196307" y="185420"/>
                    <a:pt x="2194784" y="182880"/>
                    <a:pt x="2216865" y="184150"/>
                  </a:cubicBezTo>
                  <a:cubicBezTo>
                    <a:pt x="2216865" y="186690"/>
                    <a:pt x="2214581" y="187960"/>
                    <a:pt x="2208490" y="189230"/>
                  </a:cubicBezTo>
                  <a:cubicBezTo>
                    <a:pt x="2222195" y="190500"/>
                    <a:pt x="2234378" y="185420"/>
                    <a:pt x="2238946" y="189230"/>
                  </a:cubicBezTo>
                  <a:lnTo>
                    <a:pt x="2226002" y="189230"/>
                  </a:lnTo>
                  <a:cubicBezTo>
                    <a:pt x="2212297" y="189230"/>
                    <a:pt x="2197830" y="190500"/>
                    <a:pt x="2184124" y="190500"/>
                  </a:cubicBezTo>
                  <a:cubicBezTo>
                    <a:pt x="2178795" y="185420"/>
                    <a:pt x="2148338" y="184150"/>
                    <a:pt x="2139201" y="180340"/>
                  </a:cubicBezTo>
                  <a:cubicBezTo>
                    <a:pt x="2154429" y="177800"/>
                    <a:pt x="2187170" y="179070"/>
                    <a:pt x="2178033" y="185420"/>
                  </a:cubicBezTo>
                  <a:close/>
                  <a:moveTo>
                    <a:pt x="2132348" y="193040"/>
                  </a:moveTo>
                  <a:lnTo>
                    <a:pt x="2107983" y="193040"/>
                  </a:lnTo>
                  <a:cubicBezTo>
                    <a:pt x="2107983" y="191770"/>
                    <a:pt x="2112551" y="190500"/>
                    <a:pt x="2123211" y="190500"/>
                  </a:cubicBezTo>
                  <a:cubicBezTo>
                    <a:pt x="2127018" y="190500"/>
                    <a:pt x="2130064" y="191770"/>
                    <a:pt x="2132348" y="193040"/>
                  </a:cubicBezTo>
                  <a:close/>
                  <a:moveTo>
                    <a:pt x="2085140" y="193040"/>
                  </a:moveTo>
                  <a:lnTo>
                    <a:pt x="2043263" y="193040"/>
                  </a:lnTo>
                  <a:cubicBezTo>
                    <a:pt x="2052400" y="191770"/>
                    <a:pt x="2067628" y="190500"/>
                    <a:pt x="2076765" y="189230"/>
                  </a:cubicBezTo>
                  <a:cubicBezTo>
                    <a:pt x="2077526" y="189230"/>
                    <a:pt x="2080572" y="191770"/>
                    <a:pt x="2085140" y="193040"/>
                  </a:cubicBezTo>
                  <a:close/>
                  <a:moveTo>
                    <a:pt x="2015852" y="172720"/>
                  </a:moveTo>
                  <a:cubicBezTo>
                    <a:pt x="2047831" y="172720"/>
                    <a:pt x="2012045" y="179070"/>
                    <a:pt x="2007476" y="181610"/>
                  </a:cubicBezTo>
                  <a:cubicBezTo>
                    <a:pt x="1986156" y="182880"/>
                    <a:pt x="1992248" y="179070"/>
                    <a:pt x="1977019" y="179070"/>
                  </a:cubicBezTo>
                  <a:cubicBezTo>
                    <a:pt x="1998339" y="176530"/>
                    <a:pt x="2018897" y="176530"/>
                    <a:pt x="2015852" y="172720"/>
                  </a:cubicBezTo>
                  <a:close/>
                  <a:moveTo>
                    <a:pt x="1966360" y="195580"/>
                  </a:moveTo>
                  <a:cubicBezTo>
                    <a:pt x="1963314" y="196850"/>
                    <a:pt x="1960269" y="196850"/>
                    <a:pt x="1957223" y="195580"/>
                  </a:cubicBezTo>
                  <a:lnTo>
                    <a:pt x="1966360" y="195580"/>
                  </a:lnTo>
                  <a:close/>
                  <a:moveTo>
                    <a:pt x="1151646" y="207010"/>
                  </a:moveTo>
                  <a:cubicBezTo>
                    <a:pt x="1150123" y="208280"/>
                    <a:pt x="1137179" y="208280"/>
                    <a:pt x="1128042" y="208280"/>
                  </a:cubicBezTo>
                  <a:cubicBezTo>
                    <a:pt x="1134133" y="204470"/>
                    <a:pt x="1128042" y="203200"/>
                    <a:pt x="1136418" y="201930"/>
                  </a:cubicBezTo>
                  <a:cubicBezTo>
                    <a:pt x="1172966" y="200660"/>
                    <a:pt x="1123474" y="207010"/>
                    <a:pt x="1151646" y="207010"/>
                  </a:cubicBezTo>
                  <a:close/>
                  <a:moveTo>
                    <a:pt x="1013830" y="209550"/>
                  </a:moveTo>
                  <a:lnTo>
                    <a:pt x="962054" y="209550"/>
                  </a:lnTo>
                  <a:cubicBezTo>
                    <a:pt x="973475" y="209550"/>
                    <a:pt x="984896" y="208280"/>
                    <a:pt x="996317" y="208280"/>
                  </a:cubicBezTo>
                  <a:cubicBezTo>
                    <a:pt x="1002409" y="208280"/>
                    <a:pt x="1008500" y="209550"/>
                    <a:pt x="1013830" y="209550"/>
                  </a:cubicBezTo>
                  <a:close/>
                  <a:moveTo>
                    <a:pt x="923983" y="209550"/>
                  </a:moveTo>
                  <a:lnTo>
                    <a:pt x="874491" y="209550"/>
                  </a:lnTo>
                  <a:cubicBezTo>
                    <a:pt x="882867" y="209550"/>
                    <a:pt x="892003" y="208280"/>
                    <a:pt x="903425" y="208280"/>
                  </a:cubicBezTo>
                  <a:cubicBezTo>
                    <a:pt x="912562" y="208280"/>
                    <a:pt x="917892" y="208280"/>
                    <a:pt x="923983" y="209550"/>
                  </a:cubicBezTo>
                  <a:close/>
                  <a:moveTo>
                    <a:pt x="853933" y="209550"/>
                  </a:moveTo>
                  <a:lnTo>
                    <a:pt x="828045" y="209550"/>
                  </a:lnTo>
                  <a:cubicBezTo>
                    <a:pt x="834897" y="209550"/>
                    <a:pt x="833375" y="207010"/>
                    <a:pt x="840989" y="207010"/>
                  </a:cubicBezTo>
                  <a:cubicBezTo>
                    <a:pt x="845557" y="208280"/>
                    <a:pt x="850126" y="209550"/>
                    <a:pt x="853933" y="209550"/>
                  </a:cubicBezTo>
                  <a:close/>
                  <a:moveTo>
                    <a:pt x="821192" y="172720"/>
                  </a:moveTo>
                  <a:cubicBezTo>
                    <a:pt x="796827" y="176530"/>
                    <a:pt x="777791" y="173990"/>
                    <a:pt x="743528" y="173990"/>
                  </a:cubicBezTo>
                  <a:cubicBezTo>
                    <a:pt x="759517" y="171450"/>
                    <a:pt x="812816" y="171450"/>
                    <a:pt x="821192" y="172720"/>
                  </a:cubicBezTo>
                  <a:close/>
                  <a:moveTo>
                    <a:pt x="330200" y="213360"/>
                  </a:moveTo>
                  <a:lnTo>
                    <a:pt x="330200" y="212090"/>
                  </a:lnTo>
                  <a:lnTo>
                    <a:pt x="355600" y="212090"/>
                  </a:lnTo>
                  <a:cubicBezTo>
                    <a:pt x="406400" y="212090"/>
                    <a:pt x="452120" y="212090"/>
                    <a:pt x="490220" y="213360"/>
                  </a:cubicBezTo>
                  <a:cubicBezTo>
                    <a:pt x="491490" y="212090"/>
                    <a:pt x="494030" y="209550"/>
                    <a:pt x="516890" y="210820"/>
                  </a:cubicBezTo>
                  <a:cubicBezTo>
                    <a:pt x="533400" y="210820"/>
                    <a:pt x="549910" y="212090"/>
                    <a:pt x="565150" y="212090"/>
                  </a:cubicBezTo>
                  <a:cubicBezTo>
                    <a:pt x="593090" y="212090"/>
                    <a:pt x="615610" y="213360"/>
                    <a:pt x="631600" y="212090"/>
                  </a:cubicBezTo>
                  <a:cubicBezTo>
                    <a:pt x="644544" y="212090"/>
                    <a:pt x="648351" y="209550"/>
                    <a:pt x="662818" y="209550"/>
                  </a:cubicBezTo>
                  <a:cubicBezTo>
                    <a:pt x="678807" y="209550"/>
                    <a:pt x="698604" y="212090"/>
                    <a:pt x="716878" y="210820"/>
                  </a:cubicBezTo>
                  <a:cubicBezTo>
                    <a:pt x="726015" y="210820"/>
                    <a:pt x="732106" y="208280"/>
                    <a:pt x="740482" y="208280"/>
                  </a:cubicBezTo>
                  <a:cubicBezTo>
                    <a:pt x="740482" y="208280"/>
                    <a:pt x="744289" y="208280"/>
                    <a:pt x="748858" y="209550"/>
                  </a:cubicBezTo>
                  <a:cubicBezTo>
                    <a:pt x="753426" y="210820"/>
                    <a:pt x="759517" y="210820"/>
                    <a:pt x="763324" y="210820"/>
                  </a:cubicBezTo>
                  <a:cubicBezTo>
                    <a:pt x="783121" y="212090"/>
                    <a:pt x="804441" y="210820"/>
                    <a:pt x="824999" y="210820"/>
                  </a:cubicBezTo>
                  <a:cubicBezTo>
                    <a:pt x="809771" y="210820"/>
                    <a:pt x="794542" y="212090"/>
                    <a:pt x="777791" y="212090"/>
                  </a:cubicBezTo>
                  <a:lnTo>
                    <a:pt x="733629" y="212090"/>
                  </a:lnTo>
                  <a:cubicBezTo>
                    <a:pt x="719924" y="212090"/>
                    <a:pt x="705457" y="213360"/>
                    <a:pt x="689467" y="213360"/>
                  </a:cubicBezTo>
                  <a:cubicBezTo>
                    <a:pt x="654442" y="214630"/>
                    <a:pt x="617133" y="214630"/>
                    <a:pt x="563880" y="215900"/>
                  </a:cubicBezTo>
                  <a:cubicBezTo>
                    <a:pt x="537210" y="215900"/>
                    <a:pt x="511810" y="215900"/>
                    <a:pt x="487680" y="217170"/>
                  </a:cubicBezTo>
                  <a:cubicBezTo>
                    <a:pt x="472440" y="217170"/>
                    <a:pt x="458470" y="219710"/>
                    <a:pt x="439420" y="219710"/>
                  </a:cubicBezTo>
                  <a:cubicBezTo>
                    <a:pt x="402590" y="220980"/>
                    <a:pt x="359410" y="220980"/>
                    <a:pt x="341630" y="222250"/>
                  </a:cubicBezTo>
                  <a:cubicBezTo>
                    <a:pt x="309880" y="224790"/>
                    <a:pt x="266700" y="222250"/>
                    <a:pt x="243840" y="226060"/>
                  </a:cubicBezTo>
                  <a:lnTo>
                    <a:pt x="242570" y="226060"/>
                  </a:lnTo>
                  <a:lnTo>
                    <a:pt x="242570" y="218440"/>
                  </a:lnTo>
                  <a:cubicBezTo>
                    <a:pt x="241300" y="212090"/>
                    <a:pt x="240030" y="213360"/>
                    <a:pt x="238760" y="213360"/>
                  </a:cubicBezTo>
                  <a:cubicBezTo>
                    <a:pt x="237490" y="214630"/>
                    <a:pt x="236220" y="215900"/>
                    <a:pt x="234950" y="205740"/>
                  </a:cubicBezTo>
                  <a:cubicBezTo>
                    <a:pt x="245110" y="207010"/>
                    <a:pt x="246380" y="207010"/>
                    <a:pt x="246380" y="208280"/>
                  </a:cubicBezTo>
                  <a:cubicBezTo>
                    <a:pt x="246380" y="209550"/>
                    <a:pt x="245110" y="210820"/>
                    <a:pt x="251460" y="212090"/>
                  </a:cubicBezTo>
                  <a:lnTo>
                    <a:pt x="328930" y="212090"/>
                  </a:lnTo>
                  <a:cubicBezTo>
                    <a:pt x="330200" y="212090"/>
                    <a:pt x="330200" y="212090"/>
                    <a:pt x="330200" y="213360"/>
                  </a:cubicBezTo>
                  <a:close/>
                  <a:moveTo>
                    <a:pt x="240030" y="281940"/>
                  </a:moveTo>
                  <a:cubicBezTo>
                    <a:pt x="238760" y="284480"/>
                    <a:pt x="237490" y="279400"/>
                    <a:pt x="237490" y="270510"/>
                  </a:cubicBezTo>
                  <a:lnTo>
                    <a:pt x="237490" y="246380"/>
                  </a:lnTo>
                  <a:cubicBezTo>
                    <a:pt x="237490" y="240030"/>
                    <a:pt x="237490" y="232410"/>
                    <a:pt x="238760" y="228600"/>
                  </a:cubicBezTo>
                  <a:lnTo>
                    <a:pt x="241300" y="228600"/>
                  </a:lnTo>
                  <a:lnTo>
                    <a:pt x="241300" y="255270"/>
                  </a:lnTo>
                  <a:cubicBezTo>
                    <a:pt x="238760" y="264160"/>
                    <a:pt x="238760" y="273050"/>
                    <a:pt x="240030" y="281940"/>
                  </a:cubicBezTo>
                  <a:close/>
                  <a:moveTo>
                    <a:pt x="323850" y="3433942"/>
                  </a:moveTo>
                  <a:cubicBezTo>
                    <a:pt x="326390" y="3424349"/>
                    <a:pt x="325120" y="3448332"/>
                    <a:pt x="327660" y="3443535"/>
                  </a:cubicBezTo>
                  <a:cubicBezTo>
                    <a:pt x="326390" y="3456725"/>
                    <a:pt x="326390" y="3479509"/>
                    <a:pt x="323850" y="3477111"/>
                  </a:cubicBezTo>
                  <a:cubicBezTo>
                    <a:pt x="322580" y="3457925"/>
                    <a:pt x="323850" y="3454327"/>
                    <a:pt x="323850" y="3433942"/>
                  </a:cubicBezTo>
                  <a:close/>
                  <a:moveTo>
                    <a:pt x="330200" y="3551457"/>
                  </a:moveTo>
                  <a:cubicBezTo>
                    <a:pt x="331470" y="3580236"/>
                    <a:pt x="330200" y="3635396"/>
                    <a:pt x="332740" y="3625803"/>
                  </a:cubicBezTo>
                  <a:cubicBezTo>
                    <a:pt x="332740" y="3640193"/>
                    <a:pt x="331470" y="3665374"/>
                    <a:pt x="331470" y="3679764"/>
                  </a:cubicBezTo>
                  <a:cubicBezTo>
                    <a:pt x="327660" y="3689357"/>
                    <a:pt x="328930" y="3638994"/>
                    <a:pt x="327660" y="3616210"/>
                  </a:cubicBezTo>
                  <a:cubicBezTo>
                    <a:pt x="322580" y="3612612"/>
                    <a:pt x="321310" y="3654582"/>
                    <a:pt x="317500" y="3607816"/>
                  </a:cubicBezTo>
                  <a:cubicBezTo>
                    <a:pt x="317500" y="3567046"/>
                    <a:pt x="318770" y="3557453"/>
                    <a:pt x="318770" y="3532271"/>
                  </a:cubicBezTo>
                  <a:cubicBezTo>
                    <a:pt x="325120" y="3520280"/>
                    <a:pt x="325120" y="3526275"/>
                    <a:pt x="330200" y="3551457"/>
                  </a:cubicBezTo>
                  <a:close/>
                  <a:moveTo>
                    <a:pt x="367030" y="8351036"/>
                  </a:moveTo>
                  <a:cubicBezTo>
                    <a:pt x="354330" y="8352306"/>
                    <a:pt x="270510" y="8351036"/>
                    <a:pt x="228600" y="8352306"/>
                  </a:cubicBezTo>
                  <a:cubicBezTo>
                    <a:pt x="260350" y="8348495"/>
                    <a:pt x="295910" y="8351036"/>
                    <a:pt x="367030" y="8351036"/>
                  </a:cubicBezTo>
                  <a:close/>
                  <a:moveTo>
                    <a:pt x="339090" y="7872245"/>
                  </a:moveTo>
                  <a:cubicBezTo>
                    <a:pt x="340360" y="7883676"/>
                    <a:pt x="340360" y="7876056"/>
                    <a:pt x="342900" y="7882406"/>
                  </a:cubicBezTo>
                  <a:cubicBezTo>
                    <a:pt x="342900" y="7895106"/>
                    <a:pt x="341630" y="7912886"/>
                    <a:pt x="341630" y="7930666"/>
                  </a:cubicBezTo>
                  <a:cubicBezTo>
                    <a:pt x="341630" y="7945906"/>
                    <a:pt x="341630" y="7961145"/>
                    <a:pt x="340360" y="7976386"/>
                  </a:cubicBezTo>
                  <a:cubicBezTo>
                    <a:pt x="340360" y="7987816"/>
                    <a:pt x="340360" y="7997976"/>
                    <a:pt x="341630" y="8000516"/>
                  </a:cubicBezTo>
                  <a:cubicBezTo>
                    <a:pt x="341630" y="8006866"/>
                    <a:pt x="340360" y="8009406"/>
                    <a:pt x="339090" y="8009406"/>
                  </a:cubicBezTo>
                  <a:cubicBezTo>
                    <a:pt x="339090" y="8019566"/>
                    <a:pt x="340360" y="8013216"/>
                    <a:pt x="341630" y="8010676"/>
                  </a:cubicBezTo>
                  <a:cubicBezTo>
                    <a:pt x="341630" y="8020836"/>
                    <a:pt x="339090" y="8020836"/>
                    <a:pt x="337820" y="8030995"/>
                  </a:cubicBezTo>
                  <a:cubicBezTo>
                    <a:pt x="336550" y="8015756"/>
                    <a:pt x="337820" y="8001786"/>
                    <a:pt x="337820" y="7987816"/>
                  </a:cubicBezTo>
                  <a:lnTo>
                    <a:pt x="337820" y="7950986"/>
                  </a:lnTo>
                  <a:cubicBezTo>
                    <a:pt x="339090" y="7926856"/>
                    <a:pt x="339090" y="7900186"/>
                    <a:pt x="339090" y="7872245"/>
                  </a:cubicBezTo>
                  <a:close/>
                  <a:moveTo>
                    <a:pt x="342900" y="7849386"/>
                  </a:moveTo>
                  <a:cubicBezTo>
                    <a:pt x="340360" y="7849386"/>
                    <a:pt x="340360" y="7802376"/>
                    <a:pt x="340360" y="7762806"/>
                  </a:cubicBezTo>
                  <a:cubicBezTo>
                    <a:pt x="341630" y="7761606"/>
                    <a:pt x="341630" y="7775995"/>
                    <a:pt x="342900" y="7772398"/>
                  </a:cubicBezTo>
                  <a:cubicBezTo>
                    <a:pt x="340360" y="7796381"/>
                    <a:pt x="342900" y="7814368"/>
                    <a:pt x="342900" y="7849386"/>
                  </a:cubicBezTo>
                  <a:close/>
                  <a:moveTo>
                    <a:pt x="340360" y="8029726"/>
                  </a:moveTo>
                  <a:cubicBezTo>
                    <a:pt x="341630" y="8036076"/>
                    <a:pt x="341630" y="8042426"/>
                    <a:pt x="340360" y="8050045"/>
                  </a:cubicBezTo>
                  <a:lnTo>
                    <a:pt x="367030" y="8050045"/>
                  </a:lnTo>
                  <a:lnTo>
                    <a:pt x="365760" y="8052586"/>
                  </a:lnTo>
                  <a:cubicBezTo>
                    <a:pt x="354330" y="8053856"/>
                    <a:pt x="346710" y="8052586"/>
                    <a:pt x="339090" y="8052586"/>
                  </a:cubicBezTo>
                  <a:cubicBezTo>
                    <a:pt x="339090" y="8046236"/>
                    <a:pt x="339090" y="8038616"/>
                    <a:pt x="340360" y="8029726"/>
                  </a:cubicBezTo>
                  <a:close/>
                  <a:moveTo>
                    <a:pt x="345440" y="4051494"/>
                  </a:moveTo>
                  <a:cubicBezTo>
                    <a:pt x="346710" y="4079075"/>
                    <a:pt x="347980" y="4172607"/>
                    <a:pt x="345440" y="4179802"/>
                  </a:cubicBezTo>
                  <a:cubicBezTo>
                    <a:pt x="346710" y="4129438"/>
                    <a:pt x="341630" y="4064685"/>
                    <a:pt x="345440" y="4051494"/>
                  </a:cubicBezTo>
                  <a:close/>
                  <a:moveTo>
                    <a:pt x="345440" y="4672644"/>
                  </a:moveTo>
                  <a:cubicBezTo>
                    <a:pt x="344170" y="4715813"/>
                    <a:pt x="342900" y="4780566"/>
                    <a:pt x="339090" y="4781765"/>
                  </a:cubicBezTo>
                  <a:cubicBezTo>
                    <a:pt x="337820" y="4746990"/>
                    <a:pt x="337820" y="4699026"/>
                    <a:pt x="335280" y="4718212"/>
                  </a:cubicBezTo>
                  <a:cubicBezTo>
                    <a:pt x="334010" y="4637870"/>
                    <a:pt x="342900" y="4606692"/>
                    <a:pt x="345440" y="4672644"/>
                  </a:cubicBezTo>
                  <a:close/>
                  <a:moveTo>
                    <a:pt x="231140" y="1499744"/>
                  </a:moveTo>
                  <a:lnTo>
                    <a:pt x="231140" y="1450579"/>
                  </a:lnTo>
                  <a:cubicBezTo>
                    <a:pt x="232410" y="1463770"/>
                    <a:pt x="236220" y="1463770"/>
                    <a:pt x="237490" y="1475761"/>
                  </a:cubicBezTo>
                  <a:cubicBezTo>
                    <a:pt x="237490" y="1502142"/>
                    <a:pt x="234950" y="1500943"/>
                    <a:pt x="231140" y="1499744"/>
                  </a:cubicBezTo>
                  <a:close/>
                  <a:moveTo>
                    <a:pt x="259080" y="208280"/>
                  </a:moveTo>
                  <a:cubicBezTo>
                    <a:pt x="257810" y="205740"/>
                    <a:pt x="266700" y="205740"/>
                    <a:pt x="274320" y="205740"/>
                  </a:cubicBezTo>
                  <a:cubicBezTo>
                    <a:pt x="278130" y="205740"/>
                    <a:pt x="281940" y="205740"/>
                    <a:pt x="285750" y="207010"/>
                  </a:cubicBezTo>
                  <a:cubicBezTo>
                    <a:pt x="292100" y="207010"/>
                    <a:pt x="297180" y="208280"/>
                    <a:pt x="295910" y="209550"/>
                  </a:cubicBezTo>
                  <a:lnTo>
                    <a:pt x="281940" y="209550"/>
                  </a:lnTo>
                  <a:cubicBezTo>
                    <a:pt x="279400" y="209550"/>
                    <a:pt x="278130" y="209550"/>
                    <a:pt x="275590" y="208280"/>
                  </a:cubicBezTo>
                  <a:cubicBezTo>
                    <a:pt x="271780" y="208280"/>
                    <a:pt x="266700" y="207010"/>
                    <a:pt x="259080" y="208280"/>
                  </a:cubicBezTo>
                  <a:close/>
                  <a:moveTo>
                    <a:pt x="180340" y="198120"/>
                  </a:moveTo>
                  <a:cubicBezTo>
                    <a:pt x="181610" y="182880"/>
                    <a:pt x="182880" y="171450"/>
                    <a:pt x="184150" y="160020"/>
                  </a:cubicBezTo>
                  <a:lnTo>
                    <a:pt x="185420" y="160020"/>
                  </a:lnTo>
                  <a:cubicBezTo>
                    <a:pt x="185420" y="165100"/>
                    <a:pt x="186690" y="172720"/>
                    <a:pt x="186690" y="171450"/>
                  </a:cubicBezTo>
                  <a:lnTo>
                    <a:pt x="186690" y="160020"/>
                  </a:lnTo>
                  <a:cubicBezTo>
                    <a:pt x="245110" y="160020"/>
                    <a:pt x="270510" y="157480"/>
                    <a:pt x="326390" y="156210"/>
                  </a:cubicBezTo>
                  <a:cubicBezTo>
                    <a:pt x="256540" y="156210"/>
                    <a:pt x="198120" y="158750"/>
                    <a:pt x="190500" y="160020"/>
                  </a:cubicBezTo>
                  <a:lnTo>
                    <a:pt x="185420" y="160020"/>
                  </a:lnTo>
                  <a:lnTo>
                    <a:pt x="185420" y="156210"/>
                  </a:lnTo>
                  <a:lnTo>
                    <a:pt x="213360" y="156210"/>
                  </a:lnTo>
                  <a:cubicBezTo>
                    <a:pt x="213360" y="153670"/>
                    <a:pt x="195580" y="152400"/>
                    <a:pt x="180340" y="151130"/>
                  </a:cubicBezTo>
                  <a:cubicBezTo>
                    <a:pt x="180340" y="154940"/>
                    <a:pt x="179070" y="158750"/>
                    <a:pt x="179070" y="161290"/>
                  </a:cubicBezTo>
                  <a:lnTo>
                    <a:pt x="177800" y="161290"/>
                  </a:lnTo>
                  <a:lnTo>
                    <a:pt x="177800" y="148590"/>
                  </a:lnTo>
                  <a:cubicBezTo>
                    <a:pt x="196850" y="147320"/>
                    <a:pt x="194310" y="144780"/>
                    <a:pt x="232410" y="146050"/>
                  </a:cubicBezTo>
                  <a:cubicBezTo>
                    <a:pt x="232410" y="148590"/>
                    <a:pt x="193040" y="147320"/>
                    <a:pt x="198120" y="149860"/>
                  </a:cubicBezTo>
                  <a:cubicBezTo>
                    <a:pt x="224790" y="152400"/>
                    <a:pt x="231140" y="148590"/>
                    <a:pt x="267970" y="148590"/>
                  </a:cubicBezTo>
                  <a:cubicBezTo>
                    <a:pt x="267970" y="149860"/>
                    <a:pt x="252730" y="149860"/>
                    <a:pt x="256540" y="152400"/>
                  </a:cubicBezTo>
                  <a:cubicBezTo>
                    <a:pt x="262890" y="152400"/>
                    <a:pt x="267970" y="151130"/>
                    <a:pt x="274320" y="151130"/>
                  </a:cubicBezTo>
                  <a:lnTo>
                    <a:pt x="327660" y="151130"/>
                  </a:lnTo>
                  <a:lnTo>
                    <a:pt x="327660" y="153670"/>
                  </a:lnTo>
                  <a:cubicBezTo>
                    <a:pt x="318770" y="153670"/>
                    <a:pt x="311150" y="154940"/>
                    <a:pt x="304800" y="156210"/>
                  </a:cubicBezTo>
                  <a:lnTo>
                    <a:pt x="327660" y="156210"/>
                  </a:lnTo>
                  <a:cubicBezTo>
                    <a:pt x="327660" y="162560"/>
                    <a:pt x="327660" y="168910"/>
                    <a:pt x="326390" y="176530"/>
                  </a:cubicBezTo>
                  <a:cubicBezTo>
                    <a:pt x="317500" y="175260"/>
                    <a:pt x="306070" y="175260"/>
                    <a:pt x="288290" y="175260"/>
                  </a:cubicBezTo>
                  <a:cubicBezTo>
                    <a:pt x="289560" y="180340"/>
                    <a:pt x="274320" y="175260"/>
                    <a:pt x="251460" y="176530"/>
                  </a:cubicBezTo>
                  <a:cubicBezTo>
                    <a:pt x="260350" y="181610"/>
                    <a:pt x="240030" y="180340"/>
                    <a:pt x="228600" y="181610"/>
                  </a:cubicBezTo>
                  <a:cubicBezTo>
                    <a:pt x="223520" y="180340"/>
                    <a:pt x="215900" y="179070"/>
                    <a:pt x="207010" y="177800"/>
                  </a:cubicBezTo>
                  <a:cubicBezTo>
                    <a:pt x="205740" y="189230"/>
                    <a:pt x="204470" y="204470"/>
                    <a:pt x="203200" y="215900"/>
                  </a:cubicBezTo>
                  <a:cubicBezTo>
                    <a:pt x="204470" y="217170"/>
                    <a:pt x="204470" y="219710"/>
                    <a:pt x="205740" y="224790"/>
                  </a:cubicBezTo>
                  <a:cubicBezTo>
                    <a:pt x="195580" y="224790"/>
                    <a:pt x="184150" y="224790"/>
                    <a:pt x="177800" y="226060"/>
                  </a:cubicBezTo>
                  <a:cubicBezTo>
                    <a:pt x="179070" y="214630"/>
                    <a:pt x="179070" y="205740"/>
                    <a:pt x="180340" y="198120"/>
                  </a:cubicBezTo>
                  <a:close/>
                  <a:moveTo>
                    <a:pt x="179070" y="163830"/>
                  </a:moveTo>
                  <a:lnTo>
                    <a:pt x="179070" y="161290"/>
                  </a:lnTo>
                  <a:lnTo>
                    <a:pt x="180340" y="161290"/>
                  </a:lnTo>
                  <a:cubicBezTo>
                    <a:pt x="179070" y="162560"/>
                    <a:pt x="179070" y="162560"/>
                    <a:pt x="179070" y="163830"/>
                  </a:cubicBezTo>
                  <a:close/>
                  <a:moveTo>
                    <a:pt x="184150" y="160020"/>
                  </a:moveTo>
                  <a:lnTo>
                    <a:pt x="184150" y="157480"/>
                  </a:lnTo>
                  <a:cubicBezTo>
                    <a:pt x="184150" y="156210"/>
                    <a:pt x="184150" y="157480"/>
                    <a:pt x="185420" y="160020"/>
                  </a:cubicBezTo>
                  <a:lnTo>
                    <a:pt x="184150" y="160020"/>
                  </a:lnTo>
                  <a:close/>
                  <a:moveTo>
                    <a:pt x="226060" y="3269661"/>
                  </a:moveTo>
                  <a:cubicBezTo>
                    <a:pt x="227330" y="3294843"/>
                    <a:pt x="227330" y="3318825"/>
                    <a:pt x="227330" y="3344007"/>
                  </a:cubicBezTo>
                  <a:cubicBezTo>
                    <a:pt x="224790" y="3342808"/>
                    <a:pt x="226060" y="3293643"/>
                    <a:pt x="226060" y="3269661"/>
                  </a:cubicBezTo>
                  <a:close/>
                  <a:moveTo>
                    <a:pt x="218440" y="3465119"/>
                  </a:moveTo>
                  <a:cubicBezTo>
                    <a:pt x="220980" y="3437539"/>
                    <a:pt x="224790" y="3497496"/>
                    <a:pt x="223520" y="3539465"/>
                  </a:cubicBezTo>
                  <a:cubicBezTo>
                    <a:pt x="215900" y="3558652"/>
                    <a:pt x="219710" y="3469916"/>
                    <a:pt x="218440" y="3465119"/>
                  </a:cubicBezTo>
                  <a:close/>
                  <a:moveTo>
                    <a:pt x="175260" y="374650"/>
                  </a:moveTo>
                  <a:lnTo>
                    <a:pt x="179070" y="374650"/>
                  </a:lnTo>
                  <a:cubicBezTo>
                    <a:pt x="180340" y="339090"/>
                    <a:pt x="180340" y="307340"/>
                    <a:pt x="181610" y="271780"/>
                  </a:cubicBezTo>
                  <a:cubicBezTo>
                    <a:pt x="179070" y="232410"/>
                    <a:pt x="177800" y="306070"/>
                    <a:pt x="176530" y="270510"/>
                  </a:cubicBezTo>
                  <a:cubicBezTo>
                    <a:pt x="176530" y="254000"/>
                    <a:pt x="177800" y="240030"/>
                    <a:pt x="177800" y="227330"/>
                  </a:cubicBezTo>
                  <a:cubicBezTo>
                    <a:pt x="186690" y="227330"/>
                    <a:pt x="196850" y="227330"/>
                    <a:pt x="207010" y="228600"/>
                  </a:cubicBezTo>
                  <a:lnTo>
                    <a:pt x="207010" y="302260"/>
                  </a:lnTo>
                  <a:cubicBezTo>
                    <a:pt x="209550" y="313690"/>
                    <a:pt x="209550" y="299720"/>
                    <a:pt x="209550" y="283210"/>
                  </a:cubicBezTo>
                  <a:lnTo>
                    <a:pt x="209550" y="260350"/>
                  </a:lnTo>
                  <a:cubicBezTo>
                    <a:pt x="209550" y="252730"/>
                    <a:pt x="209550" y="251460"/>
                    <a:pt x="210820" y="252730"/>
                  </a:cubicBezTo>
                  <a:lnTo>
                    <a:pt x="210820" y="322580"/>
                  </a:lnTo>
                  <a:cubicBezTo>
                    <a:pt x="210820" y="340360"/>
                    <a:pt x="210820" y="354330"/>
                    <a:pt x="208280" y="368300"/>
                  </a:cubicBezTo>
                  <a:cubicBezTo>
                    <a:pt x="209550" y="408940"/>
                    <a:pt x="212090" y="433070"/>
                    <a:pt x="213360" y="472440"/>
                  </a:cubicBezTo>
                  <a:cubicBezTo>
                    <a:pt x="210820" y="467360"/>
                    <a:pt x="212090" y="421640"/>
                    <a:pt x="208280" y="433070"/>
                  </a:cubicBezTo>
                  <a:cubicBezTo>
                    <a:pt x="209550" y="495300"/>
                    <a:pt x="207010" y="547370"/>
                    <a:pt x="207010" y="588010"/>
                  </a:cubicBezTo>
                  <a:cubicBezTo>
                    <a:pt x="207010" y="627380"/>
                    <a:pt x="205740" y="679538"/>
                    <a:pt x="210820" y="702321"/>
                  </a:cubicBezTo>
                  <a:cubicBezTo>
                    <a:pt x="212090" y="651510"/>
                    <a:pt x="207010" y="605790"/>
                    <a:pt x="210820" y="549910"/>
                  </a:cubicBezTo>
                  <a:cubicBezTo>
                    <a:pt x="212090" y="568960"/>
                    <a:pt x="214630" y="596900"/>
                    <a:pt x="214630" y="628650"/>
                  </a:cubicBezTo>
                  <a:cubicBezTo>
                    <a:pt x="215900" y="678339"/>
                    <a:pt x="212090" y="732300"/>
                    <a:pt x="214630" y="764676"/>
                  </a:cubicBezTo>
                  <a:cubicBezTo>
                    <a:pt x="210820" y="795854"/>
                    <a:pt x="210820" y="895382"/>
                    <a:pt x="212090" y="960135"/>
                  </a:cubicBezTo>
                  <a:cubicBezTo>
                    <a:pt x="212090" y="966130"/>
                    <a:pt x="214630" y="986515"/>
                    <a:pt x="214630" y="997308"/>
                  </a:cubicBezTo>
                  <a:cubicBezTo>
                    <a:pt x="214630" y="1017693"/>
                    <a:pt x="212090" y="1083645"/>
                    <a:pt x="217170" y="1071654"/>
                  </a:cubicBezTo>
                  <a:cubicBezTo>
                    <a:pt x="220980" y="1068056"/>
                    <a:pt x="212090" y="1018892"/>
                    <a:pt x="217170" y="1010498"/>
                  </a:cubicBezTo>
                  <a:cubicBezTo>
                    <a:pt x="224790" y="1006901"/>
                    <a:pt x="217170" y="1060862"/>
                    <a:pt x="220980" y="1092039"/>
                  </a:cubicBezTo>
                  <a:cubicBezTo>
                    <a:pt x="218440" y="1076450"/>
                    <a:pt x="217170" y="1096836"/>
                    <a:pt x="217170" y="1132809"/>
                  </a:cubicBezTo>
                  <a:cubicBezTo>
                    <a:pt x="218440" y="1162788"/>
                    <a:pt x="222250" y="1108827"/>
                    <a:pt x="223520" y="1146000"/>
                  </a:cubicBezTo>
                  <a:cubicBezTo>
                    <a:pt x="218440" y="1150796"/>
                    <a:pt x="219710" y="1215549"/>
                    <a:pt x="214630" y="1217948"/>
                  </a:cubicBezTo>
                  <a:cubicBezTo>
                    <a:pt x="213360" y="1255121"/>
                    <a:pt x="217170" y="1257519"/>
                    <a:pt x="217170" y="1279103"/>
                  </a:cubicBezTo>
                  <a:cubicBezTo>
                    <a:pt x="217170" y="1279103"/>
                    <a:pt x="217170" y="1285099"/>
                    <a:pt x="215900" y="1291095"/>
                  </a:cubicBezTo>
                  <a:cubicBezTo>
                    <a:pt x="214630" y="1298289"/>
                    <a:pt x="214630" y="1306684"/>
                    <a:pt x="214630" y="1315077"/>
                  </a:cubicBezTo>
                  <a:lnTo>
                    <a:pt x="214630" y="1364242"/>
                  </a:lnTo>
                  <a:cubicBezTo>
                    <a:pt x="210820" y="1355848"/>
                    <a:pt x="209550" y="1378631"/>
                    <a:pt x="209550" y="1388224"/>
                  </a:cubicBezTo>
                  <a:cubicBezTo>
                    <a:pt x="209550" y="1394220"/>
                    <a:pt x="207010" y="1405012"/>
                    <a:pt x="209550" y="1412207"/>
                  </a:cubicBezTo>
                  <a:cubicBezTo>
                    <a:pt x="209550" y="1399017"/>
                    <a:pt x="210820" y="1393021"/>
                    <a:pt x="212090" y="1388224"/>
                  </a:cubicBezTo>
                  <a:lnTo>
                    <a:pt x="212090" y="1428995"/>
                  </a:lnTo>
                  <a:cubicBezTo>
                    <a:pt x="209550" y="1454177"/>
                    <a:pt x="207010" y="1472164"/>
                    <a:pt x="205740" y="1514133"/>
                  </a:cubicBezTo>
                  <a:cubicBezTo>
                    <a:pt x="209550" y="1611263"/>
                    <a:pt x="215900" y="1612462"/>
                    <a:pt x="219710" y="1707193"/>
                  </a:cubicBezTo>
                  <a:cubicBezTo>
                    <a:pt x="214630" y="1709592"/>
                    <a:pt x="213360" y="1739570"/>
                    <a:pt x="207010" y="1753959"/>
                  </a:cubicBezTo>
                  <a:cubicBezTo>
                    <a:pt x="203200" y="1863080"/>
                    <a:pt x="200660" y="1997383"/>
                    <a:pt x="199390" y="2094513"/>
                  </a:cubicBezTo>
                  <a:cubicBezTo>
                    <a:pt x="200660" y="2113699"/>
                    <a:pt x="201930" y="2142478"/>
                    <a:pt x="203200" y="2168859"/>
                  </a:cubicBezTo>
                  <a:cubicBezTo>
                    <a:pt x="199390" y="2196439"/>
                    <a:pt x="199390" y="2310356"/>
                    <a:pt x="201930" y="2352326"/>
                  </a:cubicBezTo>
                  <a:cubicBezTo>
                    <a:pt x="201930" y="2346330"/>
                    <a:pt x="203200" y="2337936"/>
                    <a:pt x="203200" y="2352326"/>
                  </a:cubicBezTo>
                  <a:cubicBezTo>
                    <a:pt x="198120" y="2429070"/>
                    <a:pt x="203200" y="2530996"/>
                    <a:pt x="201930" y="2644914"/>
                  </a:cubicBezTo>
                  <a:cubicBezTo>
                    <a:pt x="203200" y="2647312"/>
                    <a:pt x="205740" y="2643715"/>
                    <a:pt x="205740" y="2658104"/>
                  </a:cubicBezTo>
                  <a:cubicBezTo>
                    <a:pt x="205740" y="2696476"/>
                    <a:pt x="201930" y="2708468"/>
                    <a:pt x="201930" y="2755234"/>
                  </a:cubicBezTo>
                  <a:cubicBezTo>
                    <a:pt x="201930" y="2776818"/>
                    <a:pt x="204470" y="2804398"/>
                    <a:pt x="204470" y="2828381"/>
                  </a:cubicBezTo>
                  <a:cubicBezTo>
                    <a:pt x="203200" y="2827182"/>
                    <a:pt x="201930" y="2811593"/>
                    <a:pt x="201930" y="2828381"/>
                  </a:cubicBezTo>
                  <a:cubicBezTo>
                    <a:pt x="201930" y="2829580"/>
                    <a:pt x="204470" y="2843970"/>
                    <a:pt x="204470" y="2853563"/>
                  </a:cubicBezTo>
                  <a:lnTo>
                    <a:pt x="204470" y="2873948"/>
                  </a:lnTo>
                  <a:cubicBezTo>
                    <a:pt x="203200" y="2849965"/>
                    <a:pt x="201930" y="2889537"/>
                    <a:pt x="200660" y="2887138"/>
                  </a:cubicBezTo>
                  <a:cubicBezTo>
                    <a:pt x="200660" y="2912320"/>
                    <a:pt x="201930" y="2936302"/>
                    <a:pt x="203200" y="2939900"/>
                  </a:cubicBezTo>
                  <a:cubicBezTo>
                    <a:pt x="203200" y="2911121"/>
                    <a:pt x="203200" y="2907523"/>
                    <a:pt x="204470" y="2895532"/>
                  </a:cubicBezTo>
                  <a:cubicBezTo>
                    <a:pt x="203200" y="2971077"/>
                    <a:pt x="199390" y="3067008"/>
                    <a:pt x="204470" y="3146151"/>
                  </a:cubicBezTo>
                  <a:cubicBezTo>
                    <a:pt x="205740" y="3118570"/>
                    <a:pt x="201930" y="3050220"/>
                    <a:pt x="207010" y="3061012"/>
                  </a:cubicBezTo>
                  <a:cubicBezTo>
                    <a:pt x="208280" y="3148549"/>
                    <a:pt x="201930" y="3156943"/>
                    <a:pt x="200660" y="3255271"/>
                  </a:cubicBezTo>
                  <a:cubicBezTo>
                    <a:pt x="203200" y="3272060"/>
                    <a:pt x="209550" y="3320025"/>
                    <a:pt x="203200" y="3341609"/>
                  </a:cubicBezTo>
                  <a:cubicBezTo>
                    <a:pt x="203200" y="3322423"/>
                    <a:pt x="203200" y="3299639"/>
                    <a:pt x="200660" y="3304436"/>
                  </a:cubicBezTo>
                  <a:lnTo>
                    <a:pt x="200660" y="3334414"/>
                  </a:lnTo>
                  <a:cubicBezTo>
                    <a:pt x="199390" y="3327219"/>
                    <a:pt x="198120" y="3326020"/>
                    <a:pt x="196850" y="3338012"/>
                  </a:cubicBezTo>
                  <a:cubicBezTo>
                    <a:pt x="198120" y="3323622"/>
                    <a:pt x="198120" y="3298440"/>
                    <a:pt x="195580" y="3296042"/>
                  </a:cubicBezTo>
                  <a:cubicBezTo>
                    <a:pt x="194310" y="3304436"/>
                    <a:pt x="195580" y="3348804"/>
                    <a:pt x="193040" y="3339210"/>
                  </a:cubicBezTo>
                  <a:cubicBezTo>
                    <a:pt x="191770" y="3338012"/>
                    <a:pt x="193040" y="3314029"/>
                    <a:pt x="191770" y="3297241"/>
                  </a:cubicBezTo>
                  <a:cubicBezTo>
                    <a:pt x="190500" y="3298440"/>
                    <a:pt x="189230" y="3302038"/>
                    <a:pt x="189230" y="3308033"/>
                  </a:cubicBezTo>
                  <a:lnTo>
                    <a:pt x="189230" y="3156943"/>
                  </a:lnTo>
                  <a:cubicBezTo>
                    <a:pt x="189230" y="3053817"/>
                    <a:pt x="193040" y="2961484"/>
                    <a:pt x="187960" y="2900329"/>
                  </a:cubicBezTo>
                  <a:cubicBezTo>
                    <a:pt x="193040" y="2913519"/>
                    <a:pt x="191770" y="2809195"/>
                    <a:pt x="189230" y="2803199"/>
                  </a:cubicBezTo>
                  <a:cubicBezTo>
                    <a:pt x="186690" y="2858359"/>
                    <a:pt x="184150" y="2784013"/>
                    <a:pt x="182880" y="2766026"/>
                  </a:cubicBezTo>
                  <a:cubicBezTo>
                    <a:pt x="177800" y="2750437"/>
                    <a:pt x="181610" y="2805597"/>
                    <a:pt x="177800" y="2790008"/>
                  </a:cubicBezTo>
                  <a:cubicBezTo>
                    <a:pt x="179070" y="2764827"/>
                    <a:pt x="177800" y="2738446"/>
                    <a:pt x="179070" y="2716861"/>
                  </a:cubicBezTo>
                  <a:cubicBezTo>
                    <a:pt x="179070" y="2712065"/>
                    <a:pt x="182880" y="2712065"/>
                    <a:pt x="182880" y="2704870"/>
                  </a:cubicBezTo>
                  <a:cubicBezTo>
                    <a:pt x="185420" y="2676091"/>
                    <a:pt x="181610" y="2638918"/>
                    <a:pt x="185420" y="2631723"/>
                  </a:cubicBezTo>
                  <a:cubicBezTo>
                    <a:pt x="189230" y="2671295"/>
                    <a:pt x="185420" y="2720459"/>
                    <a:pt x="182880" y="2740844"/>
                  </a:cubicBezTo>
                  <a:cubicBezTo>
                    <a:pt x="185420" y="2752835"/>
                    <a:pt x="184150" y="2791208"/>
                    <a:pt x="189230" y="2779217"/>
                  </a:cubicBezTo>
                  <a:cubicBezTo>
                    <a:pt x="187960" y="2744442"/>
                    <a:pt x="190500" y="2748039"/>
                    <a:pt x="190500" y="2718061"/>
                  </a:cubicBezTo>
                  <a:cubicBezTo>
                    <a:pt x="190500" y="2702472"/>
                    <a:pt x="187960" y="2706069"/>
                    <a:pt x="187960" y="2692879"/>
                  </a:cubicBezTo>
                  <a:cubicBezTo>
                    <a:pt x="191770" y="2563373"/>
                    <a:pt x="186690" y="2471040"/>
                    <a:pt x="189230" y="2313954"/>
                  </a:cubicBezTo>
                  <a:cubicBezTo>
                    <a:pt x="189230" y="2297166"/>
                    <a:pt x="186690" y="2301962"/>
                    <a:pt x="186690" y="2288772"/>
                  </a:cubicBezTo>
                  <a:cubicBezTo>
                    <a:pt x="190500" y="2248001"/>
                    <a:pt x="189230" y="2243205"/>
                    <a:pt x="187960" y="2191642"/>
                  </a:cubicBezTo>
                  <a:cubicBezTo>
                    <a:pt x="186690" y="2098110"/>
                    <a:pt x="190500" y="1987790"/>
                    <a:pt x="185420" y="1959011"/>
                  </a:cubicBezTo>
                  <a:cubicBezTo>
                    <a:pt x="189230" y="1926634"/>
                    <a:pt x="184150" y="1894258"/>
                    <a:pt x="185420" y="1848691"/>
                  </a:cubicBezTo>
                  <a:cubicBezTo>
                    <a:pt x="179070" y="1854686"/>
                    <a:pt x="184150" y="1823509"/>
                    <a:pt x="180340" y="1811518"/>
                  </a:cubicBezTo>
                  <a:cubicBezTo>
                    <a:pt x="180340" y="1813916"/>
                    <a:pt x="176530" y="1836699"/>
                    <a:pt x="176530" y="1810318"/>
                  </a:cubicBezTo>
                  <a:cubicBezTo>
                    <a:pt x="177800" y="1773145"/>
                    <a:pt x="175260" y="1762353"/>
                    <a:pt x="179070" y="1737171"/>
                  </a:cubicBezTo>
                  <a:cubicBezTo>
                    <a:pt x="185420" y="1737171"/>
                    <a:pt x="176530" y="1799526"/>
                    <a:pt x="182880" y="1799526"/>
                  </a:cubicBezTo>
                  <a:cubicBezTo>
                    <a:pt x="182880" y="1732375"/>
                    <a:pt x="184150" y="1716786"/>
                    <a:pt x="182880" y="1653232"/>
                  </a:cubicBezTo>
                  <a:cubicBezTo>
                    <a:pt x="184150" y="1655630"/>
                    <a:pt x="185420" y="1672418"/>
                    <a:pt x="185420" y="1641241"/>
                  </a:cubicBezTo>
                  <a:cubicBezTo>
                    <a:pt x="182880" y="1600471"/>
                    <a:pt x="181610" y="1666423"/>
                    <a:pt x="179070" y="1652033"/>
                  </a:cubicBezTo>
                  <a:cubicBezTo>
                    <a:pt x="177800" y="1612462"/>
                    <a:pt x="172720" y="1642440"/>
                    <a:pt x="172720" y="1626851"/>
                  </a:cubicBezTo>
                  <a:cubicBezTo>
                    <a:pt x="175260" y="1599271"/>
                    <a:pt x="176530" y="1608865"/>
                    <a:pt x="179070" y="1616059"/>
                  </a:cubicBezTo>
                  <a:cubicBezTo>
                    <a:pt x="179070" y="1586081"/>
                    <a:pt x="179070" y="1556103"/>
                    <a:pt x="181610" y="1554904"/>
                  </a:cubicBezTo>
                  <a:cubicBezTo>
                    <a:pt x="181610" y="1587280"/>
                    <a:pt x="181610" y="1616059"/>
                    <a:pt x="185420" y="1604068"/>
                  </a:cubicBezTo>
                  <a:cubicBezTo>
                    <a:pt x="186690" y="1572891"/>
                    <a:pt x="182880" y="1559700"/>
                    <a:pt x="182880" y="1529722"/>
                  </a:cubicBezTo>
                  <a:cubicBezTo>
                    <a:pt x="182880" y="1497345"/>
                    <a:pt x="186690" y="1455376"/>
                    <a:pt x="181610" y="1444584"/>
                  </a:cubicBezTo>
                  <a:cubicBezTo>
                    <a:pt x="180340" y="1479358"/>
                    <a:pt x="184150" y="1547709"/>
                    <a:pt x="177800" y="1529722"/>
                  </a:cubicBezTo>
                  <a:cubicBezTo>
                    <a:pt x="179070" y="1475761"/>
                    <a:pt x="179070" y="1418203"/>
                    <a:pt x="176530" y="1358246"/>
                  </a:cubicBezTo>
                  <a:cubicBezTo>
                    <a:pt x="181610" y="1390623"/>
                    <a:pt x="176530" y="1313878"/>
                    <a:pt x="179070" y="1285099"/>
                  </a:cubicBezTo>
                  <a:cubicBezTo>
                    <a:pt x="177800" y="1253922"/>
                    <a:pt x="172720" y="1294692"/>
                    <a:pt x="172720" y="1271909"/>
                  </a:cubicBezTo>
                  <a:cubicBezTo>
                    <a:pt x="171450" y="1213151"/>
                    <a:pt x="179070" y="1241930"/>
                    <a:pt x="176530" y="1186770"/>
                  </a:cubicBezTo>
                  <a:cubicBezTo>
                    <a:pt x="176530" y="1144801"/>
                    <a:pt x="171450" y="1217948"/>
                    <a:pt x="172720" y="1161589"/>
                  </a:cubicBezTo>
                  <a:cubicBezTo>
                    <a:pt x="173990" y="1135208"/>
                    <a:pt x="177800" y="1180775"/>
                    <a:pt x="179070" y="1137606"/>
                  </a:cubicBezTo>
                  <a:cubicBezTo>
                    <a:pt x="179070" y="1151996"/>
                    <a:pt x="179070" y="1166385"/>
                    <a:pt x="181610" y="1162788"/>
                  </a:cubicBezTo>
                  <a:cubicBezTo>
                    <a:pt x="180340" y="1122017"/>
                    <a:pt x="184150" y="1050069"/>
                    <a:pt x="180340" y="1028485"/>
                  </a:cubicBezTo>
                  <a:cubicBezTo>
                    <a:pt x="176530" y="1056065"/>
                    <a:pt x="182880" y="1123216"/>
                    <a:pt x="177800" y="1125615"/>
                  </a:cubicBezTo>
                  <a:cubicBezTo>
                    <a:pt x="179070" y="1063260"/>
                    <a:pt x="177800" y="1026087"/>
                    <a:pt x="172720" y="1015295"/>
                  </a:cubicBezTo>
                  <a:cubicBezTo>
                    <a:pt x="173990" y="928957"/>
                    <a:pt x="172720" y="877395"/>
                    <a:pt x="173990" y="783862"/>
                  </a:cubicBezTo>
                  <a:cubicBezTo>
                    <a:pt x="175260" y="783862"/>
                    <a:pt x="175260" y="793455"/>
                    <a:pt x="176530" y="797053"/>
                  </a:cubicBezTo>
                  <a:cubicBezTo>
                    <a:pt x="175260" y="738295"/>
                    <a:pt x="179070" y="719109"/>
                    <a:pt x="177800" y="662750"/>
                  </a:cubicBezTo>
                  <a:cubicBezTo>
                    <a:pt x="180340" y="666347"/>
                    <a:pt x="180340" y="683135"/>
                    <a:pt x="181610" y="687932"/>
                  </a:cubicBezTo>
                  <a:lnTo>
                    <a:pt x="181610" y="612140"/>
                  </a:lnTo>
                  <a:cubicBezTo>
                    <a:pt x="177800" y="629920"/>
                    <a:pt x="173990" y="613410"/>
                    <a:pt x="175260" y="558800"/>
                  </a:cubicBezTo>
                  <a:lnTo>
                    <a:pt x="181610" y="560070"/>
                  </a:lnTo>
                  <a:lnTo>
                    <a:pt x="181610" y="443230"/>
                  </a:lnTo>
                  <a:cubicBezTo>
                    <a:pt x="181610" y="411480"/>
                    <a:pt x="184150" y="347980"/>
                    <a:pt x="179070" y="351790"/>
                  </a:cubicBezTo>
                  <a:cubicBezTo>
                    <a:pt x="177800" y="394970"/>
                    <a:pt x="180340" y="472440"/>
                    <a:pt x="177800" y="494030"/>
                  </a:cubicBezTo>
                  <a:cubicBezTo>
                    <a:pt x="177800" y="421640"/>
                    <a:pt x="173990" y="478790"/>
                    <a:pt x="172720" y="505460"/>
                  </a:cubicBezTo>
                  <a:cubicBezTo>
                    <a:pt x="166370" y="474980"/>
                    <a:pt x="170180" y="473710"/>
                    <a:pt x="171450" y="427990"/>
                  </a:cubicBezTo>
                  <a:cubicBezTo>
                    <a:pt x="176530" y="403860"/>
                    <a:pt x="173990" y="402590"/>
                    <a:pt x="175260" y="374650"/>
                  </a:cubicBezTo>
                  <a:close/>
                  <a:moveTo>
                    <a:pt x="218440" y="1363043"/>
                  </a:moveTo>
                  <a:cubicBezTo>
                    <a:pt x="217170" y="1372636"/>
                    <a:pt x="217170" y="1384627"/>
                    <a:pt x="217170" y="1400216"/>
                  </a:cubicBezTo>
                  <a:cubicBezTo>
                    <a:pt x="215900" y="1397817"/>
                    <a:pt x="215900" y="1391822"/>
                    <a:pt x="214630" y="1381030"/>
                  </a:cubicBezTo>
                  <a:cubicBezTo>
                    <a:pt x="214630" y="1387025"/>
                    <a:pt x="214630" y="1393021"/>
                    <a:pt x="213360" y="1397817"/>
                  </a:cubicBezTo>
                  <a:lnTo>
                    <a:pt x="213360" y="1387025"/>
                  </a:lnTo>
                  <a:cubicBezTo>
                    <a:pt x="214630" y="1376233"/>
                    <a:pt x="218440" y="1333064"/>
                    <a:pt x="218440" y="1363043"/>
                  </a:cubicBezTo>
                  <a:close/>
                  <a:moveTo>
                    <a:pt x="208280" y="3731326"/>
                  </a:moveTo>
                  <a:cubicBezTo>
                    <a:pt x="208280" y="3774495"/>
                    <a:pt x="207010" y="3802075"/>
                    <a:pt x="203200" y="3812867"/>
                  </a:cubicBezTo>
                  <a:cubicBezTo>
                    <a:pt x="203200" y="3776893"/>
                    <a:pt x="204470" y="3750512"/>
                    <a:pt x="205740" y="3727729"/>
                  </a:cubicBezTo>
                  <a:cubicBezTo>
                    <a:pt x="207010" y="3728928"/>
                    <a:pt x="208280" y="3728928"/>
                    <a:pt x="208280" y="3731326"/>
                  </a:cubicBezTo>
                  <a:close/>
                  <a:moveTo>
                    <a:pt x="208280" y="3182124"/>
                  </a:moveTo>
                  <a:lnTo>
                    <a:pt x="208280" y="3243280"/>
                  </a:lnTo>
                  <a:cubicBezTo>
                    <a:pt x="203200" y="3254073"/>
                    <a:pt x="203200" y="3168934"/>
                    <a:pt x="208280" y="3182124"/>
                  </a:cubicBezTo>
                  <a:close/>
                  <a:moveTo>
                    <a:pt x="208280" y="2033357"/>
                  </a:moveTo>
                  <a:cubicBezTo>
                    <a:pt x="205740" y="2021365"/>
                    <a:pt x="205740" y="1994985"/>
                    <a:pt x="205740" y="1959011"/>
                  </a:cubicBezTo>
                  <a:cubicBezTo>
                    <a:pt x="208280" y="1987790"/>
                    <a:pt x="208280" y="1944621"/>
                    <a:pt x="212090" y="1947019"/>
                  </a:cubicBezTo>
                  <a:lnTo>
                    <a:pt x="212090" y="1991387"/>
                  </a:lnTo>
                  <a:cubicBezTo>
                    <a:pt x="209550" y="2002179"/>
                    <a:pt x="207010" y="2006976"/>
                    <a:pt x="208280" y="2033357"/>
                  </a:cubicBezTo>
                  <a:close/>
                  <a:moveTo>
                    <a:pt x="200660" y="4059888"/>
                  </a:moveTo>
                  <a:lnTo>
                    <a:pt x="200660" y="4067083"/>
                  </a:lnTo>
                  <a:cubicBezTo>
                    <a:pt x="200660" y="4067083"/>
                    <a:pt x="199390" y="4069481"/>
                    <a:pt x="199390" y="4075477"/>
                  </a:cubicBezTo>
                  <a:cubicBezTo>
                    <a:pt x="199390" y="4105456"/>
                    <a:pt x="201930" y="4105456"/>
                    <a:pt x="203200" y="4127040"/>
                  </a:cubicBezTo>
                  <a:lnTo>
                    <a:pt x="203200" y="4152222"/>
                  </a:lnTo>
                  <a:cubicBezTo>
                    <a:pt x="201930" y="4142628"/>
                    <a:pt x="200660" y="4163014"/>
                    <a:pt x="199390" y="4160615"/>
                  </a:cubicBezTo>
                  <a:cubicBezTo>
                    <a:pt x="199390" y="4154620"/>
                    <a:pt x="200660" y="4118646"/>
                    <a:pt x="199390" y="4117447"/>
                  </a:cubicBezTo>
                  <a:cubicBezTo>
                    <a:pt x="199390" y="4136633"/>
                    <a:pt x="198120" y="4137832"/>
                    <a:pt x="196850" y="4141429"/>
                  </a:cubicBezTo>
                  <a:cubicBezTo>
                    <a:pt x="196850" y="4130637"/>
                    <a:pt x="195580" y="4119845"/>
                    <a:pt x="195580" y="4109053"/>
                  </a:cubicBezTo>
                  <a:cubicBezTo>
                    <a:pt x="195580" y="4069481"/>
                    <a:pt x="195580" y="4027512"/>
                    <a:pt x="194310" y="3986741"/>
                  </a:cubicBezTo>
                  <a:cubicBezTo>
                    <a:pt x="195580" y="3937577"/>
                    <a:pt x="195580" y="3859634"/>
                    <a:pt x="199390" y="3838049"/>
                  </a:cubicBezTo>
                  <a:cubicBezTo>
                    <a:pt x="199390" y="3850041"/>
                    <a:pt x="200660" y="3862032"/>
                    <a:pt x="200660" y="3870426"/>
                  </a:cubicBezTo>
                  <a:lnTo>
                    <a:pt x="200660" y="3864430"/>
                  </a:lnTo>
                  <a:cubicBezTo>
                    <a:pt x="200660" y="3896806"/>
                    <a:pt x="200660" y="3930382"/>
                    <a:pt x="199390" y="3961560"/>
                  </a:cubicBezTo>
                  <a:cubicBezTo>
                    <a:pt x="201930" y="3989140"/>
                    <a:pt x="203200" y="3947170"/>
                    <a:pt x="203200" y="3974750"/>
                  </a:cubicBezTo>
                  <a:cubicBezTo>
                    <a:pt x="203200" y="4001131"/>
                    <a:pt x="200660" y="4016719"/>
                    <a:pt x="200660" y="4059888"/>
                  </a:cubicBezTo>
                  <a:close/>
                  <a:moveTo>
                    <a:pt x="195580" y="3573041"/>
                  </a:moveTo>
                  <a:cubicBezTo>
                    <a:pt x="196850" y="3580236"/>
                    <a:pt x="196850" y="3595825"/>
                    <a:pt x="196850" y="3615011"/>
                  </a:cubicBezTo>
                  <a:cubicBezTo>
                    <a:pt x="195580" y="3611413"/>
                    <a:pt x="195580" y="3623405"/>
                    <a:pt x="195580" y="3636595"/>
                  </a:cubicBezTo>
                  <a:cubicBezTo>
                    <a:pt x="194310" y="3632998"/>
                    <a:pt x="195580" y="3580236"/>
                    <a:pt x="195580" y="3573041"/>
                  </a:cubicBezTo>
                  <a:close/>
                  <a:moveTo>
                    <a:pt x="184150" y="3299639"/>
                  </a:moveTo>
                  <a:cubicBezTo>
                    <a:pt x="185420" y="3302038"/>
                    <a:pt x="186690" y="3297241"/>
                    <a:pt x="186690" y="3287648"/>
                  </a:cubicBezTo>
                  <a:cubicBezTo>
                    <a:pt x="187960" y="3280453"/>
                    <a:pt x="187960" y="3372786"/>
                    <a:pt x="184150" y="3360795"/>
                  </a:cubicBezTo>
                  <a:cubicBezTo>
                    <a:pt x="185420" y="3323622"/>
                    <a:pt x="185420" y="3338012"/>
                    <a:pt x="184150" y="3299639"/>
                  </a:cubicBezTo>
                  <a:close/>
                  <a:moveTo>
                    <a:pt x="187960" y="3105380"/>
                  </a:moveTo>
                  <a:cubicBezTo>
                    <a:pt x="186690" y="3104181"/>
                    <a:pt x="186690" y="3101783"/>
                    <a:pt x="186690" y="3099384"/>
                  </a:cubicBezTo>
                  <a:lnTo>
                    <a:pt x="186690" y="3082596"/>
                  </a:lnTo>
                  <a:lnTo>
                    <a:pt x="189230" y="3082596"/>
                  </a:lnTo>
                  <a:lnTo>
                    <a:pt x="189230" y="3057415"/>
                  </a:lnTo>
                  <a:cubicBezTo>
                    <a:pt x="190500" y="3082596"/>
                    <a:pt x="187960" y="3088592"/>
                    <a:pt x="187960" y="3105380"/>
                  </a:cubicBezTo>
                  <a:close/>
                  <a:moveTo>
                    <a:pt x="186690" y="2971077"/>
                  </a:moveTo>
                  <a:lnTo>
                    <a:pt x="186690" y="2974675"/>
                  </a:lnTo>
                  <a:lnTo>
                    <a:pt x="186690" y="2971077"/>
                  </a:lnTo>
                  <a:close/>
                  <a:moveTo>
                    <a:pt x="182880" y="2224019"/>
                  </a:moveTo>
                  <a:cubicBezTo>
                    <a:pt x="180340" y="2212027"/>
                    <a:pt x="180340" y="2185647"/>
                    <a:pt x="180340" y="2150872"/>
                  </a:cubicBezTo>
                  <a:lnTo>
                    <a:pt x="185420" y="2152071"/>
                  </a:lnTo>
                  <a:cubicBezTo>
                    <a:pt x="186690" y="2188045"/>
                    <a:pt x="182880" y="2189244"/>
                    <a:pt x="182880" y="2224019"/>
                  </a:cubicBezTo>
                  <a:close/>
                  <a:moveTo>
                    <a:pt x="123190" y="2797203"/>
                  </a:moveTo>
                  <a:lnTo>
                    <a:pt x="123190" y="2802000"/>
                  </a:lnTo>
                  <a:cubicBezTo>
                    <a:pt x="123190" y="2810394"/>
                    <a:pt x="123190" y="2825982"/>
                    <a:pt x="121920" y="2836775"/>
                  </a:cubicBezTo>
                  <a:lnTo>
                    <a:pt x="121920" y="2824783"/>
                  </a:lnTo>
                  <a:lnTo>
                    <a:pt x="121920" y="2816389"/>
                  </a:lnTo>
                  <a:cubicBezTo>
                    <a:pt x="123190" y="2810394"/>
                    <a:pt x="123190" y="2803199"/>
                    <a:pt x="123190" y="2797203"/>
                  </a:cubicBezTo>
                  <a:close/>
                  <a:moveTo>
                    <a:pt x="121920" y="2788809"/>
                  </a:moveTo>
                  <a:lnTo>
                    <a:pt x="121920" y="2806796"/>
                  </a:lnTo>
                  <a:cubicBezTo>
                    <a:pt x="120650" y="2802000"/>
                    <a:pt x="120650" y="2798402"/>
                    <a:pt x="121920" y="2788809"/>
                  </a:cubicBezTo>
                  <a:close/>
                  <a:moveTo>
                    <a:pt x="107950" y="2896731"/>
                  </a:moveTo>
                  <a:cubicBezTo>
                    <a:pt x="105410" y="2907523"/>
                    <a:pt x="104140" y="2920714"/>
                    <a:pt x="101600" y="2927909"/>
                  </a:cubicBezTo>
                  <a:lnTo>
                    <a:pt x="101600" y="2895532"/>
                  </a:lnTo>
                  <a:cubicBezTo>
                    <a:pt x="102870" y="2893134"/>
                    <a:pt x="105410" y="2897930"/>
                    <a:pt x="107950" y="2896731"/>
                  </a:cubicBezTo>
                  <a:close/>
                  <a:moveTo>
                    <a:pt x="100330" y="2859558"/>
                  </a:moveTo>
                  <a:lnTo>
                    <a:pt x="100330" y="2787610"/>
                  </a:lnTo>
                  <a:cubicBezTo>
                    <a:pt x="101600" y="2785212"/>
                    <a:pt x="101600" y="2785212"/>
                    <a:pt x="102870" y="2786411"/>
                  </a:cubicBezTo>
                  <a:cubicBezTo>
                    <a:pt x="102870" y="2806796"/>
                    <a:pt x="104140" y="2818788"/>
                    <a:pt x="105410" y="2823584"/>
                  </a:cubicBezTo>
                  <a:cubicBezTo>
                    <a:pt x="105410" y="2841571"/>
                    <a:pt x="104140" y="2860757"/>
                    <a:pt x="100330" y="2859558"/>
                  </a:cubicBezTo>
                  <a:close/>
                  <a:moveTo>
                    <a:pt x="105410" y="2358321"/>
                  </a:moveTo>
                  <a:cubicBezTo>
                    <a:pt x="101600" y="2334339"/>
                    <a:pt x="106680" y="2305560"/>
                    <a:pt x="104140" y="2273183"/>
                  </a:cubicBezTo>
                  <a:cubicBezTo>
                    <a:pt x="109220" y="2274382"/>
                    <a:pt x="107950" y="2342733"/>
                    <a:pt x="105410" y="2358321"/>
                  </a:cubicBezTo>
                  <a:close/>
                  <a:moveTo>
                    <a:pt x="92710" y="1095636"/>
                  </a:moveTo>
                  <a:cubicBezTo>
                    <a:pt x="93980" y="1096835"/>
                    <a:pt x="95250" y="1098035"/>
                    <a:pt x="95250" y="1111225"/>
                  </a:cubicBezTo>
                  <a:cubicBezTo>
                    <a:pt x="96520" y="1153195"/>
                    <a:pt x="93980" y="1175978"/>
                    <a:pt x="96520" y="1197562"/>
                  </a:cubicBezTo>
                  <a:cubicBezTo>
                    <a:pt x="96520" y="1183173"/>
                    <a:pt x="96520" y="1168783"/>
                    <a:pt x="99060" y="1173580"/>
                  </a:cubicBezTo>
                  <a:cubicBezTo>
                    <a:pt x="99060" y="1215549"/>
                    <a:pt x="96520" y="1239532"/>
                    <a:pt x="95250" y="1270709"/>
                  </a:cubicBezTo>
                  <a:cubicBezTo>
                    <a:pt x="99060" y="1325870"/>
                    <a:pt x="97790" y="1365441"/>
                    <a:pt x="95250" y="1417004"/>
                  </a:cubicBezTo>
                  <a:cubicBezTo>
                    <a:pt x="96520" y="1418203"/>
                    <a:pt x="97790" y="1420601"/>
                    <a:pt x="97790" y="1442185"/>
                  </a:cubicBezTo>
                  <a:cubicBezTo>
                    <a:pt x="97790" y="1461371"/>
                    <a:pt x="93980" y="1451778"/>
                    <a:pt x="95250" y="1478159"/>
                  </a:cubicBezTo>
                  <a:cubicBezTo>
                    <a:pt x="101600" y="1472164"/>
                    <a:pt x="96520" y="1521328"/>
                    <a:pt x="96520" y="1527324"/>
                  </a:cubicBezTo>
                  <a:cubicBezTo>
                    <a:pt x="96520" y="1529722"/>
                    <a:pt x="99060" y="1559700"/>
                    <a:pt x="99060" y="1564497"/>
                  </a:cubicBezTo>
                  <a:cubicBezTo>
                    <a:pt x="99060" y="1587280"/>
                    <a:pt x="96520" y="1602869"/>
                    <a:pt x="99060" y="1613661"/>
                  </a:cubicBezTo>
                  <a:cubicBezTo>
                    <a:pt x="101600" y="1625652"/>
                    <a:pt x="104140" y="1577687"/>
                    <a:pt x="104140" y="1614860"/>
                  </a:cubicBezTo>
                  <a:cubicBezTo>
                    <a:pt x="104140" y="1626851"/>
                    <a:pt x="105410" y="1629250"/>
                    <a:pt x="105410" y="1638843"/>
                  </a:cubicBezTo>
                  <a:cubicBezTo>
                    <a:pt x="101600" y="1667622"/>
                    <a:pt x="99060" y="1601670"/>
                    <a:pt x="97790" y="1649635"/>
                  </a:cubicBezTo>
                  <a:cubicBezTo>
                    <a:pt x="97790" y="1622055"/>
                    <a:pt x="97790" y="1604068"/>
                    <a:pt x="95250" y="1600471"/>
                  </a:cubicBezTo>
                  <a:cubicBezTo>
                    <a:pt x="96520" y="1623254"/>
                    <a:pt x="93980" y="1664024"/>
                    <a:pt x="95250" y="1685609"/>
                  </a:cubicBezTo>
                  <a:cubicBezTo>
                    <a:pt x="96520" y="1695202"/>
                    <a:pt x="97790" y="1680812"/>
                    <a:pt x="97790" y="1698799"/>
                  </a:cubicBezTo>
                  <a:cubicBezTo>
                    <a:pt x="97790" y="1720384"/>
                    <a:pt x="96520" y="1740769"/>
                    <a:pt x="96520" y="1747964"/>
                  </a:cubicBezTo>
                  <a:cubicBezTo>
                    <a:pt x="96520" y="1769548"/>
                    <a:pt x="97790" y="1789933"/>
                    <a:pt x="97790" y="1809119"/>
                  </a:cubicBezTo>
                  <a:cubicBezTo>
                    <a:pt x="97790" y="1847491"/>
                    <a:pt x="95250" y="1889461"/>
                    <a:pt x="95250" y="1930232"/>
                  </a:cubicBezTo>
                  <a:cubicBezTo>
                    <a:pt x="95250" y="1894258"/>
                    <a:pt x="93980" y="1859483"/>
                    <a:pt x="93980" y="1824708"/>
                  </a:cubicBezTo>
                  <a:cubicBezTo>
                    <a:pt x="93980" y="1803124"/>
                    <a:pt x="95250" y="1799526"/>
                    <a:pt x="95250" y="1779141"/>
                  </a:cubicBezTo>
                  <a:cubicBezTo>
                    <a:pt x="95250" y="1756358"/>
                    <a:pt x="93980" y="1739570"/>
                    <a:pt x="93980" y="1721583"/>
                  </a:cubicBezTo>
                  <a:cubicBezTo>
                    <a:pt x="91440" y="1503341"/>
                    <a:pt x="91440" y="1288696"/>
                    <a:pt x="92710" y="1095636"/>
                  </a:cubicBezTo>
                  <a:close/>
                  <a:moveTo>
                    <a:pt x="96520" y="2026162"/>
                  </a:moveTo>
                  <a:lnTo>
                    <a:pt x="96520" y="1969803"/>
                  </a:lnTo>
                  <a:cubicBezTo>
                    <a:pt x="96520" y="1956612"/>
                    <a:pt x="97790" y="1939825"/>
                    <a:pt x="97790" y="1943422"/>
                  </a:cubicBezTo>
                  <a:cubicBezTo>
                    <a:pt x="99060" y="1967405"/>
                    <a:pt x="97790" y="1992586"/>
                    <a:pt x="96520" y="2026162"/>
                  </a:cubicBezTo>
                  <a:close/>
                  <a:moveTo>
                    <a:pt x="96520" y="2076525"/>
                  </a:moveTo>
                  <a:lnTo>
                    <a:pt x="96520" y="2082521"/>
                  </a:lnTo>
                  <a:lnTo>
                    <a:pt x="96520" y="2070530"/>
                  </a:lnTo>
                  <a:lnTo>
                    <a:pt x="96520" y="2076525"/>
                  </a:lnTo>
                  <a:close/>
                  <a:moveTo>
                    <a:pt x="96520" y="6831080"/>
                  </a:moveTo>
                  <a:lnTo>
                    <a:pt x="96520" y="6846668"/>
                  </a:lnTo>
                  <a:lnTo>
                    <a:pt x="96520" y="6828682"/>
                  </a:lnTo>
                  <a:cubicBezTo>
                    <a:pt x="95250" y="6828682"/>
                    <a:pt x="96520" y="6829881"/>
                    <a:pt x="96520" y="6831080"/>
                  </a:cubicBezTo>
                  <a:close/>
                  <a:moveTo>
                    <a:pt x="99060" y="2162863"/>
                  </a:moveTo>
                  <a:cubicBezTo>
                    <a:pt x="99060" y="2162863"/>
                    <a:pt x="99060" y="2168859"/>
                    <a:pt x="97790" y="2174854"/>
                  </a:cubicBezTo>
                  <a:lnTo>
                    <a:pt x="97790" y="2177253"/>
                  </a:lnTo>
                  <a:lnTo>
                    <a:pt x="97790" y="2136482"/>
                  </a:lnTo>
                  <a:cubicBezTo>
                    <a:pt x="97790" y="2146075"/>
                    <a:pt x="99060" y="2154469"/>
                    <a:pt x="99060" y="2162863"/>
                  </a:cubicBezTo>
                  <a:close/>
                  <a:moveTo>
                    <a:pt x="95250" y="6657206"/>
                  </a:moveTo>
                  <a:cubicBezTo>
                    <a:pt x="95250" y="6675193"/>
                    <a:pt x="93980" y="6693180"/>
                    <a:pt x="93980" y="6707570"/>
                  </a:cubicBezTo>
                  <a:cubicBezTo>
                    <a:pt x="93980" y="6708768"/>
                    <a:pt x="93980" y="6707570"/>
                    <a:pt x="92710" y="6707570"/>
                  </a:cubicBezTo>
                  <a:cubicBezTo>
                    <a:pt x="92710" y="6703973"/>
                    <a:pt x="92710" y="6700374"/>
                    <a:pt x="93980" y="6697977"/>
                  </a:cubicBezTo>
                  <a:cubicBezTo>
                    <a:pt x="93980" y="6677592"/>
                    <a:pt x="92710" y="6664400"/>
                    <a:pt x="92710" y="6635622"/>
                  </a:cubicBezTo>
                  <a:cubicBezTo>
                    <a:pt x="93980" y="6628427"/>
                    <a:pt x="95250" y="6623631"/>
                    <a:pt x="96520" y="6623631"/>
                  </a:cubicBezTo>
                  <a:cubicBezTo>
                    <a:pt x="96520" y="6633223"/>
                    <a:pt x="95250" y="6629627"/>
                    <a:pt x="95250" y="6645215"/>
                  </a:cubicBezTo>
                  <a:cubicBezTo>
                    <a:pt x="92710" y="6660804"/>
                    <a:pt x="93980" y="6665600"/>
                    <a:pt x="95250" y="6657206"/>
                  </a:cubicBezTo>
                  <a:close/>
                  <a:moveTo>
                    <a:pt x="90170" y="6608042"/>
                  </a:moveTo>
                  <a:lnTo>
                    <a:pt x="90170" y="6563674"/>
                  </a:lnTo>
                  <a:cubicBezTo>
                    <a:pt x="90170" y="6566072"/>
                    <a:pt x="91440" y="6567272"/>
                    <a:pt x="91440" y="6568470"/>
                  </a:cubicBezTo>
                  <a:lnTo>
                    <a:pt x="91440" y="6610439"/>
                  </a:lnTo>
                  <a:cubicBezTo>
                    <a:pt x="91440" y="6609241"/>
                    <a:pt x="91440" y="6609241"/>
                    <a:pt x="90170" y="6608042"/>
                  </a:cubicBezTo>
                  <a:close/>
                  <a:moveTo>
                    <a:pt x="91440" y="6638021"/>
                  </a:moveTo>
                  <a:lnTo>
                    <a:pt x="91440" y="6695578"/>
                  </a:lnTo>
                  <a:cubicBezTo>
                    <a:pt x="90170" y="6684786"/>
                    <a:pt x="90170" y="6671596"/>
                    <a:pt x="88900" y="6693180"/>
                  </a:cubicBezTo>
                  <a:cubicBezTo>
                    <a:pt x="87630" y="6688384"/>
                    <a:pt x="88900" y="6658405"/>
                    <a:pt x="91440" y="6638021"/>
                  </a:cubicBezTo>
                  <a:close/>
                  <a:moveTo>
                    <a:pt x="80010" y="4858510"/>
                  </a:moveTo>
                  <a:lnTo>
                    <a:pt x="80010" y="4871700"/>
                  </a:lnTo>
                  <a:cubicBezTo>
                    <a:pt x="80010" y="4875297"/>
                    <a:pt x="80010" y="4877696"/>
                    <a:pt x="78740" y="4878895"/>
                  </a:cubicBezTo>
                  <a:cubicBezTo>
                    <a:pt x="80010" y="4871700"/>
                    <a:pt x="80010" y="4864505"/>
                    <a:pt x="80010" y="4858510"/>
                  </a:cubicBezTo>
                  <a:close/>
                  <a:moveTo>
                    <a:pt x="74930" y="5869377"/>
                  </a:moveTo>
                  <a:cubicBezTo>
                    <a:pt x="76200" y="5814217"/>
                    <a:pt x="77470" y="5762654"/>
                    <a:pt x="77470" y="5708693"/>
                  </a:cubicBezTo>
                  <a:cubicBezTo>
                    <a:pt x="78740" y="5528824"/>
                    <a:pt x="77470" y="5298591"/>
                    <a:pt x="78740" y="5167886"/>
                  </a:cubicBezTo>
                  <a:lnTo>
                    <a:pt x="78740" y="4932856"/>
                  </a:lnTo>
                  <a:cubicBezTo>
                    <a:pt x="80010" y="4941250"/>
                    <a:pt x="82550" y="4952042"/>
                    <a:pt x="82550" y="4970029"/>
                  </a:cubicBezTo>
                  <a:cubicBezTo>
                    <a:pt x="82550" y="4984419"/>
                    <a:pt x="82550" y="5000007"/>
                    <a:pt x="83820" y="5006003"/>
                  </a:cubicBezTo>
                  <a:cubicBezTo>
                    <a:pt x="83820" y="5053968"/>
                    <a:pt x="85090" y="5101933"/>
                    <a:pt x="85090" y="5149899"/>
                  </a:cubicBezTo>
                  <a:cubicBezTo>
                    <a:pt x="83820" y="5154695"/>
                    <a:pt x="82550" y="5167886"/>
                    <a:pt x="82550" y="5187072"/>
                  </a:cubicBezTo>
                  <a:lnTo>
                    <a:pt x="85090" y="5187072"/>
                  </a:lnTo>
                  <a:lnTo>
                    <a:pt x="85090" y="5230240"/>
                  </a:lnTo>
                  <a:cubicBezTo>
                    <a:pt x="85090" y="5224245"/>
                    <a:pt x="83820" y="5217050"/>
                    <a:pt x="83820" y="5230240"/>
                  </a:cubicBezTo>
                  <a:cubicBezTo>
                    <a:pt x="82550" y="5227842"/>
                    <a:pt x="85090" y="5212253"/>
                    <a:pt x="83820" y="5188271"/>
                  </a:cubicBezTo>
                  <a:cubicBezTo>
                    <a:pt x="82550" y="5225444"/>
                    <a:pt x="82550" y="5280604"/>
                    <a:pt x="81280" y="5317777"/>
                  </a:cubicBezTo>
                  <a:cubicBezTo>
                    <a:pt x="82550" y="5408911"/>
                    <a:pt x="78740" y="5548010"/>
                    <a:pt x="81280" y="5617560"/>
                  </a:cubicBezTo>
                  <a:cubicBezTo>
                    <a:pt x="82550" y="5583984"/>
                    <a:pt x="81280" y="5510837"/>
                    <a:pt x="85090" y="5498846"/>
                  </a:cubicBezTo>
                  <a:cubicBezTo>
                    <a:pt x="88900" y="5520430"/>
                    <a:pt x="83820" y="5562400"/>
                    <a:pt x="86360" y="5573192"/>
                  </a:cubicBezTo>
                  <a:cubicBezTo>
                    <a:pt x="87630" y="5525227"/>
                    <a:pt x="85090" y="5506041"/>
                    <a:pt x="88900" y="5486855"/>
                  </a:cubicBezTo>
                  <a:cubicBezTo>
                    <a:pt x="88900" y="5501244"/>
                    <a:pt x="90170" y="5496447"/>
                    <a:pt x="90170" y="5508439"/>
                  </a:cubicBezTo>
                  <a:cubicBezTo>
                    <a:pt x="88900" y="5548010"/>
                    <a:pt x="87630" y="5592378"/>
                    <a:pt x="86360" y="5595975"/>
                  </a:cubicBezTo>
                  <a:cubicBezTo>
                    <a:pt x="87630" y="5599573"/>
                    <a:pt x="83820" y="5627153"/>
                    <a:pt x="86360" y="5627153"/>
                  </a:cubicBezTo>
                  <a:cubicBezTo>
                    <a:pt x="86360" y="5611564"/>
                    <a:pt x="88900" y="5611564"/>
                    <a:pt x="90170" y="5604369"/>
                  </a:cubicBezTo>
                  <a:lnTo>
                    <a:pt x="90170" y="5543214"/>
                  </a:lnTo>
                  <a:cubicBezTo>
                    <a:pt x="90170" y="5549209"/>
                    <a:pt x="90170" y="5554005"/>
                    <a:pt x="91440" y="5557603"/>
                  </a:cubicBezTo>
                  <a:cubicBezTo>
                    <a:pt x="91440" y="5546811"/>
                    <a:pt x="92710" y="5531222"/>
                    <a:pt x="92710" y="5515634"/>
                  </a:cubicBezTo>
                  <a:cubicBezTo>
                    <a:pt x="95250" y="5589980"/>
                    <a:pt x="92710" y="5652334"/>
                    <a:pt x="96520" y="5709892"/>
                  </a:cubicBezTo>
                  <a:cubicBezTo>
                    <a:pt x="95250" y="5719486"/>
                    <a:pt x="93980" y="5787836"/>
                    <a:pt x="95250" y="5807022"/>
                  </a:cubicBezTo>
                  <a:cubicBezTo>
                    <a:pt x="95250" y="5787836"/>
                    <a:pt x="95250" y="5781840"/>
                    <a:pt x="97790" y="5785438"/>
                  </a:cubicBezTo>
                  <a:cubicBezTo>
                    <a:pt x="97790" y="5823810"/>
                    <a:pt x="96520" y="5858585"/>
                    <a:pt x="96520" y="5890962"/>
                  </a:cubicBezTo>
                  <a:lnTo>
                    <a:pt x="96520" y="5889763"/>
                  </a:lnTo>
                  <a:lnTo>
                    <a:pt x="96520" y="5913745"/>
                  </a:lnTo>
                  <a:cubicBezTo>
                    <a:pt x="95250" y="6002481"/>
                    <a:pt x="95250" y="6075628"/>
                    <a:pt x="95250" y="6172757"/>
                  </a:cubicBezTo>
                  <a:cubicBezTo>
                    <a:pt x="92710" y="6134385"/>
                    <a:pt x="93980" y="6112801"/>
                    <a:pt x="92710" y="6066035"/>
                  </a:cubicBezTo>
                  <a:cubicBezTo>
                    <a:pt x="91440" y="6087619"/>
                    <a:pt x="91440" y="6122394"/>
                    <a:pt x="88900" y="6130788"/>
                  </a:cubicBezTo>
                  <a:cubicBezTo>
                    <a:pt x="87630" y="6094814"/>
                    <a:pt x="86360" y="6066035"/>
                    <a:pt x="83820" y="6067234"/>
                  </a:cubicBezTo>
                  <a:cubicBezTo>
                    <a:pt x="83820" y="6008477"/>
                    <a:pt x="81280" y="5971303"/>
                    <a:pt x="82550" y="5906551"/>
                  </a:cubicBezTo>
                  <a:cubicBezTo>
                    <a:pt x="80010" y="5930533"/>
                    <a:pt x="81280" y="5979698"/>
                    <a:pt x="82550" y="6014472"/>
                  </a:cubicBezTo>
                  <a:cubicBezTo>
                    <a:pt x="81280" y="6014472"/>
                    <a:pt x="81280" y="6022866"/>
                    <a:pt x="81280" y="6025264"/>
                  </a:cubicBezTo>
                  <a:cubicBezTo>
                    <a:pt x="80010" y="6003680"/>
                    <a:pt x="78740" y="5995286"/>
                    <a:pt x="76200" y="5995286"/>
                  </a:cubicBezTo>
                  <a:cubicBezTo>
                    <a:pt x="73660" y="5952117"/>
                    <a:pt x="73660" y="5907749"/>
                    <a:pt x="74930" y="5869377"/>
                  </a:cubicBezTo>
                  <a:close/>
                  <a:moveTo>
                    <a:pt x="86360" y="6438964"/>
                  </a:moveTo>
                  <a:cubicBezTo>
                    <a:pt x="86360" y="6452155"/>
                    <a:pt x="85090" y="6467744"/>
                    <a:pt x="82550" y="6460549"/>
                  </a:cubicBezTo>
                  <a:cubicBezTo>
                    <a:pt x="85090" y="6447358"/>
                    <a:pt x="85090" y="6431770"/>
                    <a:pt x="85090" y="6417380"/>
                  </a:cubicBezTo>
                  <a:cubicBezTo>
                    <a:pt x="85090" y="6423376"/>
                    <a:pt x="86360" y="6430571"/>
                    <a:pt x="86360" y="6438964"/>
                  </a:cubicBezTo>
                  <a:close/>
                  <a:moveTo>
                    <a:pt x="46990" y="7683662"/>
                  </a:moveTo>
                  <a:cubicBezTo>
                    <a:pt x="45720" y="7729229"/>
                    <a:pt x="41910" y="7737623"/>
                    <a:pt x="41910" y="7674069"/>
                  </a:cubicBezTo>
                  <a:cubicBezTo>
                    <a:pt x="41910" y="7676467"/>
                    <a:pt x="41910" y="7684861"/>
                    <a:pt x="43180" y="7684861"/>
                  </a:cubicBezTo>
                  <a:cubicBezTo>
                    <a:pt x="43180" y="7548161"/>
                    <a:pt x="41910" y="7533771"/>
                    <a:pt x="40640" y="7417455"/>
                  </a:cubicBezTo>
                  <a:cubicBezTo>
                    <a:pt x="46990" y="7371888"/>
                    <a:pt x="45720" y="7621307"/>
                    <a:pt x="46990" y="7683662"/>
                  </a:cubicBezTo>
                  <a:close/>
                  <a:moveTo>
                    <a:pt x="44450" y="8208795"/>
                  </a:moveTo>
                  <a:cubicBezTo>
                    <a:pt x="45720" y="8230386"/>
                    <a:pt x="45720" y="8265945"/>
                    <a:pt x="45720" y="8310395"/>
                  </a:cubicBezTo>
                  <a:cubicBezTo>
                    <a:pt x="41910" y="8315476"/>
                    <a:pt x="45720" y="8258326"/>
                    <a:pt x="44450" y="8208795"/>
                  </a:cubicBezTo>
                  <a:close/>
                  <a:moveTo>
                    <a:pt x="43180" y="7737623"/>
                  </a:moveTo>
                  <a:cubicBezTo>
                    <a:pt x="44450" y="7734026"/>
                    <a:pt x="44450" y="7759207"/>
                    <a:pt x="45720" y="7779593"/>
                  </a:cubicBezTo>
                  <a:cubicBezTo>
                    <a:pt x="44450" y="7779593"/>
                    <a:pt x="41910" y="7756809"/>
                    <a:pt x="43180" y="7737623"/>
                  </a:cubicBezTo>
                  <a:close/>
                  <a:moveTo>
                    <a:pt x="36830" y="393700"/>
                  </a:moveTo>
                  <a:lnTo>
                    <a:pt x="36830" y="369570"/>
                  </a:lnTo>
                  <a:lnTo>
                    <a:pt x="39370" y="369570"/>
                  </a:lnTo>
                  <a:lnTo>
                    <a:pt x="39370" y="393700"/>
                  </a:lnTo>
                  <a:lnTo>
                    <a:pt x="36830" y="393700"/>
                  </a:lnTo>
                  <a:close/>
                  <a:moveTo>
                    <a:pt x="35560" y="5099535"/>
                  </a:moveTo>
                  <a:lnTo>
                    <a:pt x="35560" y="5122318"/>
                  </a:lnTo>
                  <a:cubicBezTo>
                    <a:pt x="35560" y="5109128"/>
                    <a:pt x="34290" y="5113925"/>
                    <a:pt x="34290" y="5101933"/>
                  </a:cubicBezTo>
                  <a:cubicBezTo>
                    <a:pt x="34290" y="5100734"/>
                    <a:pt x="35560" y="5101933"/>
                    <a:pt x="35560" y="5099535"/>
                  </a:cubicBezTo>
                  <a:close/>
                  <a:moveTo>
                    <a:pt x="31750" y="7611714"/>
                  </a:moveTo>
                  <a:cubicBezTo>
                    <a:pt x="30480" y="7604520"/>
                    <a:pt x="30480" y="7576939"/>
                    <a:pt x="27940" y="7569744"/>
                  </a:cubicBezTo>
                  <a:cubicBezTo>
                    <a:pt x="30480" y="7555355"/>
                    <a:pt x="27940" y="7477411"/>
                    <a:pt x="30480" y="7472616"/>
                  </a:cubicBezTo>
                  <a:cubicBezTo>
                    <a:pt x="27940" y="7520581"/>
                    <a:pt x="33020" y="7556555"/>
                    <a:pt x="31750" y="7611714"/>
                  </a:cubicBezTo>
                  <a:close/>
                  <a:moveTo>
                    <a:pt x="31750" y="7429446"/>
                  </a:moveTo>
                  <a:cubicBezTo>
                    <a:pt x="30480" y="7350304"/>
                    <a:pt x="30480" y="7170434"/>
                    <a:pt x="34290" y="7214802"/>
                  </a:cubicBezTo>
                  <a:cubicBezTo>
                    <a:pt x="31750" y="7268763"/>
                    <a:pt x="35560" y="7341910"/>
                    <a:pt x="31750" y="7429446"/>
                  </a:cubicBezTo>
                  <a:close/>
                  <a:moveTo>
                    <a:pt x="33020" y="7139256"/>
                  </a:moveTo>
                  <a:cubicBezTo>
                    <a:pt x="30480" y="7128464"/>
                    <a:pt x="31750" y="7163239"/>
                    <a:pt x="31750" y="7182425"/>
                  </a:cubicBezTo>
                  <a:cubicBezTo>
                    <a:pt x="29210" y="7111676"/>
                    <a:pt x="31750" y="6953391"/>
                    <a:pt x="30480" y="6828682"/>
                  </a:cubicBezTo>
                  <a:cubicBezTo>
                    <a:pt x="35560" y="6903028"/>
                    <a:pt x="31750" y="7026538"/>
                    <a:pt x="33020" y="7139256"/>
                  </a:cubicBezTo>
                  <a:close/>
                  <a:moveTo>
                    <a:pt x="30480" y="7654883"/>
                  </a:moveTo>
                  <a:cubicBezTo>
                    <a:pt x="33020" y="7689658"/>
                    <a:pt x="30480" y="7750813"/>
                    <a:pt x="31750" y="7815567"/>
                  </a:cubicBezTo>
                  <a:cubicBezTo>
                    <a:pt x="30480" y="7813168"/>
                    <a:pt x="29210" y="7798779"/>
                    <a:pt x="26670" y="7805973"/>
                  </a:cubicBezTo>
                  <a:cubicBezTo>
                    <a:pt x="27940" y="7746017"/>
                    <a:pt x="29210" y="7720835"/>
                    <a:pt x="30480" y="7654883"/>
                  </a:cubicBezTo>
                  <a:close/>
                  <a:moveTo>
                    <a:pt x="33020" y="7440238"/>
                  </a:moveTo>
                  <a:cubicBezTo>
                    <a:pt x="34290" y="7436642"/>
                    <a:pt x="34290" y="7471416"/>
                    <a:pt x="35560" y="7471416"/>
                  </a:cubicBezTo>
                  <a:cubicBezTo>
                    <a:pt x="35560" y="7508589"/>
                    <a:pt x="33020" y="7445035"/>
                    <a:pt x="33020" y="7482208"/>
                  </a:cubicBezTo>
                  <a:cubicBezTo>
                    <a:pt x="30480" y="7472616"/>
                    <a:pt x="33020" y="7446234"/>
                    <a:pt x="33020" y="7440238"/>
                  </a:cubicBezTo>
                  <a:close/>
                  <a:moveTo>
                    <a:pt x="29210" y="5521629"/>
                  </a:moveTo>
                  <a:cubicBezTo>
                    <a:pt x="33020" y="5525226"/>
                    <a:pt x="29210" y="5555205"/>
                    <a:pt x="30480" y="5595975"/>
                  </a:cubicBezTo>
                  <a:cubicBezTo>
                    <a:pt x="27940" y="5592378"/>
                    <a:pt x="29210" y="5544412"/>
                    <a:pt x="29210" y="5521629"/>
                  </a:cubicBezTo>
                  <a:close/>
                  <a:moveTo>
                    <a:pt x="27940" y="6412583"/>
                  </a:moveTo>
                  <a:cubicBezTo>
                    <a:pt x="26670" y="6404189"/>
                    <a:pt x="26670" y="6346631"/>
                    <a:pt x="29210" y="6358622"/>
                  </a:cubicBezTo>
                  <a:cubicBezTo>
                    <a:pt x="29210" y="6368215"/>
                    <a:pt x="30480" y="6382605"/>
                    <a:pt x="30480" y="6401791"/>
                  </a:cubicBezTo>
                  <a:cubicBezTo>
                    <a:pt x="27940" y="6400592"/>
                    <a:pt x="27940" y="6399393"/>
                    <a:pt x="27940" y="6412583"/>
                  </a:cubicBezTo>
                  <a:close/>
                  <a:moveTo>
                    <a:pt x="25400" y="6701573"/>
                  </a:moveTo>
                  <a:cubicBezTo>
                    <a:pt x="26670" y="6693180"/>
                    <a:pt x="26670" y="6723158"/>
                    <a:pt x="27940" y="6721959"/>
                  </a:cubicBezTo>
                  <a:cubicBezTo>
                    <a:pt x="30480" y="6635622"/>
                    <a:pt x="27940" y="6549284"/>
                    <a:pt x="33020" y="6516908"/>
                  </a:cubicBezTo>
                  <a:cubicBezTo>
                    <a:pt x="31750" y="6592453"/>
                    <a:pt x="33020" y="6620033"/>
                    <a:pt x="35560" y="6677591"/>
                  </a:cubicBezTo>
                  <a:cubicBezTo>
                    <a:pt x="35560" y="6691980"/>
                    <a:pt x="33020" y="6699176"/>
                    <a:pt x="33020" y="6720760"/>
                  </a:cubicBezTo>
                  <a:cubicBezTo>
                    <a:pt x="31750" y="6706370"/>
                    <a:pt x="31750" y="6695578"/>
                    <a:pt x="31750" y="6667998"/>
                  </a:cubicBezTo>
                  <a:cubicBezTo>
                    <a:pt x="29210" y="6677591"/>
                    <a:pt x="27940" y="6707569"/>
                    <a:pt x="27940" y="6754335"/>
                  </a:cubicBezTo>
                  <a:cubicBezTo>
                    <a:pt x="25400" y="6762729"/>
                    <a:pt x="25400" y="6738747"/>
                    <a:pt x="25400" y="6701573"/>
                  </a:cubicBezTo>
                  <a:close/>
                  <a:moveTo>
                    <a:pt x="27940" y="6797504"/>
                  </a:moveTo>
                  <a:cubicBezTo>
                    <a:pt x="26670" y="6858660"/>
                    <a:pt x="27940" y="6873050"/>
                    <a:pt x="27940" y="6936603"/>
                  </a:cubicBezTo>
                  <a:cubicBezTo>
                    <a:pt x="30480" y="6875447"/>
                    <a:pt x="30480" y="7070907"/>
                    <a:pt x="27940" y="7086495"/>
                  </a:cubicBezTo>
                  <a:cubicBezTo>
                    <a:pt x="25400" y="6985768"/>
                    <a:pt x="27940" y="6846668"/>
                    <a:pt x="25400" y="6775920"/>
                  </a:cubicBezTo>
                  <a:cubicBezTo>
                    <a:pt x="26670" y="6767526"/>
                    <a:pt x="26670" y="6793907"/>
                    <a:pt x="27940" y="6797504"/>
                  </a:cubicBezTo>
                  <a:close/>
                  <a:moveTo>
                    <a:pt x="21590" y="6767526"/>
                  </a:moveTo>
                  <a:cubicBezTo>
                    <a:pt x="24130" y="6775920"/>
                    <a:pt x="22860" y="6804699"/>
                    <a:pt x="21590" y="6821486"/>
                  </a:cubicBezTo>
                  <a:cubicBezTo>
                    <a:pt x="20320" y="6817890"/>
                    <a:pt x="21590" y="6773521"/>
                    <a:pt x="21590" y="6767526"/>
                  </a:cubicBezTo>
                  <a:close/>
                  <a:moveTo>
                    <a:pt x="21590" y="7743618"/>
                  </a:moveTo>
                  <a:cubicBezTo>
                    <a:pt x="19050" y="7696852"/>
                    <a:pt x="24130" y="7573342"/>
                    <a:pt x="20320" y="7550559"/>
                  </a:cubicBezTo>
                  <a:cubicBezTo>
                    <a:pt x="19050" y="7632100"/>
                    <a:pt x="21590" y="7775995"/>
                    <a:pt x="17780" y="7819164"/>
                  </a:cubicBezTo>
                  <a:cubicBezTo>
                    <a:pt x="15240" y="7705246"/>
                    <a:pt x="19050" y="7609316"/>
                    <a:pt x="17780" y="7487005"/>
                  </a:cubicBezTo>
                  <a:lnTo>
                    <a:pt x="20320" y="7487005"/>
                  </a:lnTo>
                  <a:cubicBezTo>
                    <a:pt x="19050" y="7320326"/>
                    <a:pt x="17780" y="7110478"/>
                    <a:pt x="20320" y="6918617"/>
                  </a:cubicBezTo>
                  <a:cubicBezTo>
                    <a:pt x="20320" y="6906625"/>
                    <a:pt x="19050" y="6911421"/>
                    <a:pt x="19050" y="6897032"/>
                  </a:cubicBezTo>
                  <a:cubicBezTo>
                    <a:pt x="19050" y="6871850"/>
                    <a:pt x="20320" y="6852664"/>
                    <a:pt x="20320" y="6832279"/>
                  </a:cubicBezTo>
                  <a:cubicBezTo>
                    <a:pt x="22860" y="6834678"/>
                    <a:pt x="21590" y="6885041"/>
                    <a:pt x="21590" y="6917417"/>
                  </a:cubicBezTo>
                  <a:cubicBezTo>
                    <a:pt x="22860" y="6918617"/>
                    <a:pt x="22860" y="6918617"/>
                    <a:pt x="24130" y="6906625"/>
                  </a:cubicBezTo>
                  <a:cubicBezTo>
                    <a:pt x="25400" y="7010950"/>
                    <a:pt x="24130" y="7199213"/>
                    <a:pt x="27940" y="7356299"/>
                  </a:cubicBezTo>
                  <a:cubicBezTo>
                    <a:pt x="26670" y="7391074"/>
                    <a:pt x="26670" y="7424650"/>
                    <a:pt x="24130" y="7442637"/>
                  </a:cubicBezTo>
                  <a:cubicBezTo>
                    <a:pt x="25400" y="7473814"/>
                    <a:pt x="26670" y="7435442"/>
                    <a:pt x="27940" y="7441438"/>
                  </a:cubicBezTo>
                  <a:cubicBezTo>
                    <a:pt x="27940" y="7469017"/>
                    <a:pt x="25400" y="7491801"/>
                    <a:pt x="27940" y="7506191"/>
                  </a:cubicBezTo>
                  <a:cubicBezTo>
                    <a:pt x="27940" y="7537368"/>
                    <a:pt x="26670" y="7518182"/>
                    <a:pt x="25400" y="7518182"/>
                  </a:cubicBezTo>
                  <a:cubicBezTo>
                    <a:pt x="26670" y="7572143"/>
                    <a:pt x="27940" y="7611714"/>
                    <a:pt x="26670" y="7646489"/>
                  </a:cubicBezTo>
                  <a:cubicBezTo>
                    <a:pt x="29210" y="7657281"/>
                    <a:pt x="27940" y="7612913"/>
                    <a:pt x="27940" y="7592528"/>
                  </a:cubicBezTo>
                  <a:cubicBezTo>
                    <a:pt x="30480" y="7626104"/>
                    <a:pt x="29210" y="7701649"/>
                    <a:pt x="27940" y="7731628"/>
                  </a:cubicBezTo>
                  <a:cubicBezTo>
                    <a:pt x="22860" y="7740022"/>
                    <a:pt x="21590" y="7682463"/>
                    <a:pt x="21590" y="7743618"/>
                  </a:cubicBezTo>
                  <a:close/>
                  <a:moveTo>
                    <a:pt x="25400" y="8122436"/>
                  </a:moveTo>
                  <a:cubicBezTo>
                    <a:pt x="24130" y="8105926"/>
                    <a:pt x="24130" y="8047505"/>
                    <a:pt x="24130" y="8015755"/>
                  </a:cubicBezTo>
                  <a:cubicBezTo>
                    <a:pt x="25400" y="8017026"/>
                    <a:pt x="25400" y="7992895"/>
                    <a:pt x="26670" y="7996705"/>
                  </a:cubicBezTo>
                  <a:cubicBezTo>
                    <a:pt x="26670" y="8066555"/>
                    <a:pt x="24130" y="8051315"/>
                    <a:pt x="25400" y="8122436"/>
                  </a:cubicBezTo>
                  <a:close/>
                  <a:moveTo>
                    <a:pt x="563880" y="8362465"/>
                  </a:moveTo>
                  <a:cubicBezTo>
                    <a:pt x="530860" y="8363736"/>
                    <a:pt x="485140" y="8363736"/>
                    <a:pt x="439420" y="8363736"/>
                  </a:cubicBezTo>
                  <a:lnTo>
                    <a:pt x="294640" y="8363736"/>
                  </a:lnTo>
                  <a:cubicBezTo>
                    <a:pt x="246380" y="8363736"/>
                    <a:pt x="204470" y="8363736"/>
                    <a:pt x="173990" y="8365005"/>
                  </a:cubicBezTo>
                  <a:cubicBezTo>
                    <a:pt x="124460" y="8365005"/>
                    <a:pt x="74930" y="8365005"/>
                    <a:pt x="26670" y="8363736"/>
                  </a:cubicBezTo>
                  <a:cubicBezTo>
                    <a:pt x="26670" y="8217686"/>
                    <a:pt x="26670" y="8076715"/>
                    <a:pt x="27940" y="7919236"/>
                  </a:cubicBezTo>
                  <a:cubicBezTo>
                    <a:pt x="26670" y="7921776"/>
                    <a:pt x="27940" y="7957336"/>
                    <a:pt x="26670" y="7964955"/>
                  </a:cubicBezTo>
                  <a:cubicBezTo>
                    <a:pt x="24130" y="7963686"/>
                    <a:pt x="25400" y="7896376"/>
                    <a:pt x="27940" y="7896376"/>
                  </a:cubicBezTo>
                  <a:cubicBezTo>
                    <a:pt x="26670" y="7864626"/>
                    <a:pt x="25400" y="7862086"/>
                    <a:pt x="22860" y="7874786"/>
                  </a:cubicBezTo>
                  <a:cubicBezTo>
                    <a:pt x="25400" y="7827795"/>
                    <a:pt x="26670" y="7820363"/>
                    <a:pt x="27940" y="7840495"/>
                  </a:cubicBezTo>
                  <a:cubicBezTo>
                    <a:pt x="27940" y="7850655"/>
                    <a:pt x="29210" y="7868436"/>
                    <a:pt x="29210" y="7891295"/>
                  </a:cubicBezTo>
                  <a:lnTo>
                    <a:pt x="29210" y="7977655"/>
                  </a:lnTo>
                  <a:lnTo>
                    <a:pt x="29210" y="7917965"/>
                  </a:lnTo>
                  <a:cubicBezTo>
                    <a:pt x="30480" y="7915426"/>
                    <a:pt x="30480" y="7928126"/>
                    <a:pt x="30480" y="7942095"/>
                  </a:cubicBezTo>
                  <a:lnTo>
                    <a:pt x="30480" y="7975115"/>
                  </a:lnTo>
                  <a:cubicBezTo>
                    <a:pt x="30480" y="7999245"/>
                    <a:pt x="29210" y="7990355"/>
                    <a:pt x="27940" y="7994165"/>
                  </a:cubicBezTo>
                  <a:cubicBezTo>
                    <a:pt x="31750" y="8163076"/>
                    <a:pt x="31750" y="8175776"/>
                    <a:pt x="33020" y="8358655"/>
                  </a:cubicBezTo>
                  <a:lnTo>
                    <a:pt x="35560" y="8358655"/>
                  </a:lnTo>
                  <a:cubicBezTo>
                    <a:pt x="57150" y="8361195"/>
                    <a:pt x="124460" y="8358655"/>
                    <a:pt x="157480" y="8361195"/>
                  </a:cubicBezTo>
                  <a:cubicBezTo>
                    <a:pt x="205740" y="8359926"/>
                    <a:pt x="104140" y="8359926"/>
                    <a:pt x="157480" y="8358655"/>
                  </a:cubicBezTo>
                  <a:cubicBezTo>
                    <a:pt x="280670" y="8358655"/>
                    <a:pt x="269240" y="8361195"/>
                    <a:pt x="403860" y="8359926"/>
                  </a:cubicBezTo>
                  <a:cubicBezTo>
                    <a:pt x="406400" y="8357386"/>
                    <a:pt x="289560" y="8361195"/>
                    <a:pt x="314960" y="8357386"/>
                  </a:cubicBezTo>
                  <a:lnTo>
                    <a:pt x="424180" y="8357386"/>
                  </a:lnTo>
                  <a:cubicBezTo>
                    <a:pt x="447040" y="8357386"/>
                    <a:pt x="467360" y="8357386"/>
                    <a:pt x="487680" y="8356115"/>
                  </a:cubicBezTo>
                  <a:cubicBezTo>
                    <a:pt x="491490" y="8357386"/>
                    <a:pt x="486410" y="8358655"/>
                    <a:pt x="477520" y="8359926"/>
                  </a:cubicBezTo>
                  <a:cubicBezTo>
                    <a:pt x="508000" y="8359926"/>
                    <a:pt x="514350" y="8358655"/>
                    <a:pt x="510540" y="8357386"/>
                  </a:cubicBezTo>
                  <a:lnTo>
                    <a:pt x="562610" y="8357386"/>
                  </a:lnTo>
                  <a:cubicBezTo>
                    <a:pt x="579120" y="8357386"/>
                    <a:pt x="589280" y="8358655"/>
                    <a:pt x="601980" y="8359926"/>
                  </a:cubicBezTo>
                  <a:cubicBezTo>
                    <a:pt x="593090" y="8361195"/>
                    <a:pt x="580390" y="8361195"/>
                    <a:pt x="563880" y="8362465"/>
                  </a:cubicBezTo>
                  <a:close/>
                  <a:moveTo>
                    <a:pt x="384810" y="8060205"/>
                  </a:moveTo>
                  <a:cubicBezTo>
                    <a:pt x="391160" y="8061476"/>
                    <a:pt x="396240" y="8061476"/>
                    <a:pt x="402590" y="8061476"/>
                  </a:cubicBezTo>
                  <a:lnTo>
                    <a:pt x="424180" y="8061476"/>
                  </a:lnTo>
                  <a:cubicBezTo>
                    <a:pt x="421640" y="8061476"/>
                    <a:pt x="416560" y="8061476"/>
                    <a:pt x="411480" y="8062745"/>
                  </a:cubicBezTo>
                  <a:lnTo>
                    <a:pt x="397510" y="8062745"/>
                  </a:lnTo>
                  <a:cubicBezTo>
                    <a:pt x="387350" y="8062745"/>
                    <a:pt x="381000" y="8061476"/>
                    <a:pt x="384810" y="8060205"/>
                  </a:cubicBezTo>
                  <a:close/>
                  <a:moveTo>
                    <a:pt x="627793" y="8064015"/>
                  </a:moveTo>
                  <a:cubicBezTo>
                    <a:pt x="617894" y="8064015"/>
                    <a:pt x="595630" y="8064015"/>
                    <a:pt x="605790" y="8061476"/>
                  </a:cubicBezTo>
                  <a:cubicBezTo>
                    <a:pt x="620178" y="8061476"/>
                    <a:pt x="613326" y="8064015"/>
                    <a:pt x="634645" y="8064015"/>
                  </a:cubicBezTo>
                  <a:cubicBezTo>
                    <a:pt x="632361" y="8062745"/>
                    <a:pt x="630077" y="8062745"/>
                    <a:pt x="627793" y="8064015"/>
                  </a:cubicBezTo>
                  <a:close/>
                  <a:moveTo>
                    <a:pt x="703173" y="8062745"/>
                  </a:moveTo>
                  <a:cubicBezTo>
                    <a:pt x="716117" y="8062745"/>
                    <a:pt x="724492" y="8060205"/>
                    <a:pt x="729822" y="8062745"/>
                  </a:cubicBezTo>
                  <a:lnTo>
                    <a:pt x="703173" y="8062745"/>
                  </a:lnTo>
                  <a:close/>
                  <a:moveTo>
                    <a:pt x="1016876" y="8380245"/>
                  </a:moveTo>
                  <a:cubicBezTo>
                    <a:pt x="1025251" y="8377705"/>
                    <a:pt x="1049616" y="8378976"/>
                    <a:pt x="1070936" y="8377705"/>
                  </a:cubicBezTo>
                  <a:cubicBezTo>
                    <a:pt x="1070175" y="8380245"/>
                    <a:pt x="1033627" y="8378976"/>
                    <a:pt x="1016876" y="8380245"/>
                  </a:cubicBezTo>
                  <a:close/>
                  <a:moveTo>
                    <a:pt x="1195808" y="8391676"/>
                  </a:moveTo>
                  <a:cubicBezTo>
                    <a:pt x="1172966" y="8394215"/>
                    <a:pt x="1190478" y="8390405"/>
                    <a:pt x="1168397" y="8390405"/>
                  </a:cubicBezTo>
                  <a:cubicBezTo>
                    <a:pt x="1170681" y="8389136"/>
                    <a:pt x="1185148" y="8390405"/>
                    <a:pt x="1195808" y="8389136"/>
                  </a:cubicBezTo>
                  <a:cubicBezTo>
                    <a:pt x="1195047" y="8390405"/>
                    <a:pt x="1195047" y="8391676"/>
                    <a:pt x="1202661" y="8391676"/>
                  </a:cubicBezTo>
                  <a:cubicBezTo>
                    <a:pt x="1201899" y="8392945"/>
                    <a:pt x="1195808" y="8392945"/>
                    <a:pt x="1195808" y="8391676"/>
                  </a:cubicBezTo>
                  <a:close/>
                  <a:moveTo>
                    <a:pt x="1207991" y="8381515"/>
                  </a:moveTo>
                  <a:lnTo>
                    <a:pt x="1235402" y="8381515"/>
                  </a:lnTo>
                  <a:lnTo>
                    <a:pt x="1235402" y="8384055"/>
                  </a:lnTo>
                  <a:cubicBezTo>
                    <a:pt x="1222457" y="8382786"/>
                    <a:pt x="1206468" y="8382786"/>
                    <a:pt x="1207991" y="8381515"/>
                  </a:cubicBezTo>
                  <a:close/>
                  <a:moveTo>
                    <a:pt x="1242254" y="8380245"/>
                  </a:moveTo>
                  <a:cubicBezTo>
                    <a:pt x="1243016" y="8378976"/>
                    <a:pt x="1265097" y="8378976"/>
                    <a:pt x="1282609" y="8378976"/>
                  </a:cubicBezTo>
                  <a:lnTo>
                    <a:pt x="1282609" y="8381515"/>
                  </a:lnTo>
                  <a:cubicBezTo>
                    <a:pt x="1265858" y="8381515"/>
                    <a:pt x="1249868" y="8381515"/>
                    <a:pt x="1242254" y="8380245"/>
                  </a:cubicBezTo>
                  <a:close/>
                  <a:moveTo>
                    <a:pt x="1132611" y="8377705"/>
                  </a:moveTo>
                  <a:cubicBezTo>
                    <a:pt x="1152407" y="8373895"/>
                    <a:pt x="1286416" y="8375165"/>
                    <a:pt x="1356467" y="8373895"/>
                  </a:cubicBezTo>
                  <a:cubicBezTo>
                    <a:pt x="1305452" y="8377705"/>
                    <a:pt x="1180580" y="8376436"/>
                    <a:pt x="1132611" y="8377705"/>
                  </a:cubicBezTo>
                  <a:close/>
                  <a:moveTo>
                    <a:pt x="1476009" y="8396755"/>
                  </a:moveTo>
                  <a:cubicBezTo>
                    <a:pt x="1471440" y="8394215"/>
                    <a:pt x="1469917" y="8394215"/>
                    <a:pt x="1482100" y="8391676"/>
                  </a:cubicBezTo>
                  <a:cubicBezTo>
                    <a:pt x="1492760" y="8394215"/>
                    <a:pt x="1504181" y="8396755"/>
                    <a:pt x="1476009" y="8396755"/>
                  </a:cubicBezTo>
                  <a:close/>
                  <a:moveTo>
                    <a:pt x="1517125" y="8396755"/>
                  </a:moveTo>
                  <a:cubicBezTo>
                    <a:pt x="1509511" y="8396755"/>
                    <a:pt x="1499612" y="8395486"/>
                    <a:pt x="1510272" y="8395486"/>
                  </a:cubicBezTo>
                  <a:cubicBezTo>
                    <a:pt x="1505704" y="8395486"/>
                    <a:pt x="1494283" y="8395486"/>
                    <a:pt x="1496567" y="8392945"/>
                  </a:cubicBezTo>
                  <a:cubicBezTo>
                    <a:pt x="1502658" y="8392945"/>
                    <a:pt x="1508749" y="8394215"/>
                    <a:pt x="1510272" y="8392945"/>
                  </a:cubicBezTo>
                  <a:cubicBezTo>
                    <a:pt x="1517886" y="8392945"/>
                    <a:pt x="1514841" y="8394215"/>
                    <a:pt x="1523978" y="8394215"/>
                  </a:cubicBezTo>
                  <a:cubicBezTo>
                    <a:pt x="1519409" y="8394215"/>
                    <a:pt x="1516364" y="8395486"/>
                    <a:pt x="1517125" y="8396755"/>
                  </a:cubicBezTo>
                  <a:close/>
                  <a:moveTo>
                    <a:pt x="1547582" y="8066555"/>
                  </a:moveTo>
                  <a:cubicBezTo>
                    <a:pt x="1538445" y="8066555"/>
                    <a:pt x="1534638" y="8065286"/>
                    <a:pt x="1533115" y="8064015"/>
                  </a:cubicBezTo>
                  <a:cubicBezTo>
                    <a:pt x="1540729" y="8064015"/>
                    <a:pt x="1551389" y="8062745"/>
                    <a:pt x="1567378" y="8064015"/>
                  </a:cubicBezTo>
                  <a:cubicBezTo>
                    <a:pt x="1571185" y="8065286"/>
                    <a:pt x="1549104" y="8064015"/>
                    <a:pt x="1547582" y="8066555"/>
                  </a:cubicBezTo>
                  <a:close/>
                  <a:moveTo>
                    <a:pt x="1537683" y="8048776"/>
                  </a:moveTo>
                  <a:cubicBezTo>
                    <a:pt x="1546820" y="8047505"/>
                    <a:pt x="1562810" y="8047505"/>
                    <a:pt x="1571947" y="8048776"/>
                  </a:cubicBezTo>
                  <a:cubicBezTo>
                    <a:pt x="1574231" y="8051315"/>
                    <a:pt x="1534638" y="8051315"/>
                    <a:pt x="1537683" y="8048776"/>
                  </a:cubicBezTo>
                  <a:close/>
                  <a:moveTo>
                    <a:pt x="1649611" y="8066555"/>
                  </a:moveTo>
                  <a:cubicBezTo>
                    <a:pt x="1632860" y="8066555"/>
                    <a:pt x="1635144" y="8067826"/>
                    <a:pt x="1615348" y="8067826"/>
                  </a:cubicBezTo>
                  <a:cubicBezTo>
                    <a:pt x="1612302" y="8067826"/>
                    <a:pt x="1609256" y="8066555"/>
                    <a:pt x="1601642" y="8066555"/>
                  </a:cubicBezTo>
                  <a:cubicBezTo>
                    <a:pt x="1602403" y="8065286"/>
                    <a:pt x="1628292" y="8065286"/>
                    <a:pt x="1628292" y="8064015"/>
                  </a:cubicBezTo>
                  <a:cubicBezTo>
                    <a:pt x="1635906" y="8064015"/>
                    <a:pt x="1632099" y="8065286"/>
                    <a:pt x="1628292" y="8065286"/>
                  </a:cubicBezTo>
                  <a:cubicBezTo>
                    <a:pt x="1627530" y="8065286"/>
                    <a:pt x="1655702" y="8064015"/>
                    <a:pt x="1649611" y="8066555"/>
                  </a:cubicBezTo>
                  <a:close/>
                  <a:moveTo>
                    <a:pt x="1612302" y="8400565"/>
                  </a:moveTo>
                  <a:cubicBezTo>
                    <a:pt x="1614586" y="8399295"/>
                    <a:pt x="1629053" y="8400565"/>
                    <a:pt x="1639713" y="8399295"/>
                  </a:cubicBezTo>
                  <a:cubicBezTo>
                    <a:pt x="1638190" y="8398026"/>
                    <a:pt x="1627530" y="8399295"/>
                    <a:pt x="1619155" y="8399295"/>
                  </a:cubicBezTo>
                  <a:cubicBezTo>
                    <a:pt x="1612302" y="8398026"/>
                    <a:pt x="1638951" y="8396755"/>
                    <a:pt x="1619155" y="8396755"/>
                  </a:cubicBezTo>
                  <a:cubicBezTo>
                    <a:pt x="1625246" y="8395486"/>
                    <a:pt x="1647327" y="8399295"/>
                    <a:pt x="1653418" y="8400565"/>
                  </a:cubicBezTo>
                  <a:cubicBezTo>
                    <a:pt x="1629053" y="8399295"/>
                    <a:pt x="1636667" y="8401836"/>
                    <a:pt x="1612302" y="8400565"/>
                  </a:cubicBezTo>
                  <a:close/>
                  <a:moveTo>
                    <a:pt x="1656464" y="8066555"/>
                  </a:moveTo>
                  <a:cubicBezTo>
                    <a:pt x="1654180" y="8064015"/>
                    <a:pt x="1686159" y="8064015"/>
                    <a:pt x="1696819" y="8065286"/>
                  </a:cubicBezTo>
                  <a:cubicBezTo>
                    <a:pt x="1696819" y="8066555"/>
                    <a:pt x="1674738" y="8066555"/>
                    <a:pt x="1656464" y="8066555"/>
                  </a:cubicBezTo>
                  <a:close/>
                  <a:moveTo>
                    <a:pt x="1717377" y="8061476"/>
                  </a:moveTo>
                  <a:cubicBezTo>
                    <a:pt x="1724230" y="8058936"/>
                    <a:pt x="1744026" y="8061476"/>
                    <a:pt x="1751641" y="8061476"/>
                  </a:cubicBezTo>
                  <a:cubicBezTo>
                    <a:pt x="1750879" y="8064015"/>
                    <a:pt x="1725753" y="8061476"/>
                    <a:pt x="1717377" y="8061476"/>
                  </a:cubicBezTo>
                  <a:close/>
                  <a:moveTo>
                    <a:pt x="1729560" y="8053855"/>
                  </a:moveTo>
                  <a:cubicBezTo>
                    <a:pt x="1733367" y="8052586"/>
                    <a:pt x="1755448" y="8051315"/>
                    <a:pt x="1769915" y="8052586"/>
                  </a:cubicBezTo>
                  <a:cubicBezTo>
                    <a:pt x="1763823" y="8053855"/>
                    <a:pt x="1749356" y="8053855"/>
                    <a:pt x="1729560" y="8053855"/>
                  </a:cubicBezTo>
                  <a:close/>
                  <a:moveTo>
                    <a:pt x="1783620" y="8053855"/>
                  </a:moveTo>
                  <a:cubicBezTo>
                    <a:pt x="1790473" y="8051315"/>
                    <a:pt x="1807224" y="8053855"/>
                    <a:pt x="1830828" y="8052586"/>
                  </a:cubicBezTo>
                  <a:cubicBezTo>
                    <a:pt x="1817122" y="8055126"/>
                    <a:pt x="1800371" y="8055126"/>
                    <a:pt x="1783620" y="8053855"/>
                  </a:cubicBezTo>
                  <a:close/>
                  <a:moveTo>
                    <a:pt x="1808747" y="8389136"/>
                  </a:moveTo>
                  <a:cubicBezTo>
                    <a:pt x="1805701" y="8386595"/>
                    <a:pt x="1830828" y="8387865"/>
                    <a:pt x="1842249" y="8386595"/>
                  </a:cubicBezTo>
                  <a:lnTo>
                    <a:pt x="1842249" y="8389136"/>
                  </a:lnTo>
                  <a:lnTo>
                    <a:pt x="1808747" y="8389136"/>
                  </a:lnTo>
                  <a:close/>
                  <a:moveTo>
                    <a:pt x="1836919" y="8398026"/>
                  </a:moveTo>
                  <a:cubicBezTo>
                    <a:pt x="1851386" y="8396755"/>
                    <a:pt x="1835396" y="8396755"/>
                    <a:pt x="1816361" y="8396755"/>
                  </a:cubicBezTo>
                  <a:cubicBezTo>
                    <a:pt x="1823975" y="8394215"/>
                    <a:pt x="1858239" y="8396755"/>
                    <a:pt x="1878036" y="8396755"/>
                  </a:cubicBezTo>
                  <a:cubicBezTo>
                    <a:pt x="1877274" y="8399295"/>
                    <a:pt x="1849102" y="8398026"/>
                    <a:pt x="1836919" y="8398026"/>
                  </a:cubicBezTo>
                  <a:close/>
                  <a:moveTo>
                    <a:pt x="1917629" y="8389136"/>
                  </a:moveTo>
                  <a:cubicBezTo>
                    <a:pt x="1891741" y="8392945"/>
                    <a:pt x="1867376" y="8395486"/>
                    <a:pt x="1815600" y="8391676"/>
                  </a:cubicBezTo>
                  <a:cubicBezTo>
                    <a:pt x="1833112" y="8389136"/>
                    <a:pt x="1881081" y="8391676"/>
                    <a:pt x="1889457" y="8386595"/>
                  </a:cubicBezTo>
                  <a:cubicBezTo>
                    <a:pt x="1946563" y="8387865"/>
                    <a:pt x="1992248" y="8386595"/>
                    <a:pt x="2018897" y="8387865"/>
                  </a:cubicBezTo>
                  <a:cubicBezTo>
                    <a:pt x="1997578" y="8391676"/>
                    <a:pt x="1942756" y="8391676"/>
                    <a:pt x="1917629" y="8389136"/>
                  </a:cubicBezTo>
                  <a:close/>
                  <a:moveTo>
                    <a:pt x="1881081" y="8376436"/>
                  </a:moveTo>
                  <a:cubicBezTo>
                    <a:pt x="1903162" y="8376436"/>
                    <a:pt x="1926005" y="8377705"/>
                    <a:pt x="1942756" y="8378976"/>
                  </a:cubicBezTo>
                  <a:cubicBezTo>
                    <a:pt x="1938187" y="8381515"/>
                    <a:pt x="1915345" y="8378976"/>
                    <a:pt x="1887934" y="8380245"/>
                  </a:cubicBezTo>
                  <a:cubicBezTo>
                    <a:pt x="1889457" y="8377705"/>
                    <a:pt x="1880320" y="8377705"/>
                    <a:pt x="1881081" y="8376436"/>
                  </a:cubicBezTo>
                  <a:close/>
                  <a:moveTo>
                    <a:pt x="2004430" y="8380245"/>
                  </a:moveTo>
                  <a:cubicBezTo>
                    <a:pt x="2004430" y="8381515"/>
                    <a:pt x="1966360" y="8381515"/>
                    <a:pt x="1957223" y="8381515"/>
                  </a:cubicBezTo>
                  <a:cubicBezTo>
                    <a:pt x="1961030" y="8378976"/>
                    <a:pt x="1975497" y="8378976"/>
                    <a:pt x="1997578" y="8378976"/>
                  </a:cubicBezTo>
                  <a:cubicBezTo>
                    <a:pt x="1996816" y="8378976"/>
                    <a:pt x="1996816" y="8380245"/>
                    <a:pt x="2004430" y="8380245"/>
                  </a:cubicBezTo>
                  <a:close/>
                  <a:moveTo>
                    <a:pt x="2003669" y="8067826"/>
                  </a:moveTo>
                  <a:cubicBezTo>
                    <a:pt x="2005953" y="8065286"/>
                    <a:pt x="2061537" y="8066555"/>
                    <a:pt x="2058491" y="8067826"/>
                  </a:cubicBezTo>
                  <a:cubicBezTo>
                    <a:pt x="2034126" y="8067826"/>
                    <a:pt x="2025750" y="8069095"/>
                    <a:pt x="2003669" y="8067826"/>
                  </a:cubicBezTo>
                  <a:close/>
                  <a:moveTo>
                    <a:pt x="2101130" y="8390405"/>
                  </a:moveTo>
                  <a:cubicBezTo>
                    <a:pt x="2066105" y="8390405"/>
                    <a:pt x="2053161" y="8387865"/>
                    <a:pt x="2026512" y="8390405"/>
                  </a:cubicBezTo>
                  <a:cubicBezTo>
                    <a:pt x="2026512" y="8389136"/>
                    <a:pt x="2026512" y="8387865"/>
                    <a:pt x="2025750" y="8386595"/>
                  </a:cubicBezTo>
                  <a:cubicBezTo>
                    <a:pt x="2063059" y="8387865"/>
                    <a:pt x="2111790" y="8385326"/>
                    <a:pt x="2155191" y="8386595"/>
                  </a:cubicBezTo>
                  <a:cubicBezTo>
                    <a:pt x="2139201" y="8389136"/>
                    <a:pt x="2112551" y="8386595"/>
                    <a:pt x="2101130" y="8390405"/>
                  </a:cubicBezTo>
                  <a:close/>
                  <a:moveTo>
                    <a:pt x="2167373" y="8070365"/>
                  </a:moveTo>
                  <a:cubicBezTo>
                    <a:pt x="2145292" y="8070365"/>
                    <a:pt x="2138439" y="8069095"/>
                    <a:pt x="2112551" y="8070365"/>
                  </a:cubicBezTo>
                  <a:cubicBezTo>
                    <a:pt x="2115597" y="8067826"/>
                    <a:pt x="2158998" y="8067826"/>
                    <a:pt x="2173464" y="8069095"/>
                  </a:cubicBezTo>
                  <a:cubicBezTo>
                    <a:pt x="2176510" y="8069095"/>
                    <a:pt x="2168135" y="8069095"/>
                    <a:pt x="2167373" y="8070365"/>
                  </a:cubicBezTo>
                  <a:close/>
                  <a:moveTo>
                    <a:pt x="2566354" y="8401836"/>
                  </a:moveTo>
                  <a:cubicBezTo>
                    <a:pt x="2557218" y="8400565"/>
                    <a:pt x="2536659" y="8400565"/>
                    <a:pt x="2518385" y="8400565"/>
                  </a:cubicBezTo>
                  <a:cubicBezTo>
                    <a:pt x="2518385" y="8399295"/>
                    <a:pt x="2513056" y="8399295"/>
                    <a:pt x="2504680" y="8398026"/>
                  </a:cubicBezTo>
                  <a:cubicBezTo>
                    <a:pt x="2505441" y="8396755"/>
                    <a:pt x="2521431" y="8396755"/>
                    <a:pt x="2538182" y="8396755"/>
                  </a:cubicBezTo>
                  <a:cubicBezTo>
                    <a:pt x="2526761" y="8398026"/>
                    <a:pt x="2543512" y="8398026"/>
                    <a:pt x="2532091" y="8399295"/>
                  </a:cubicBezTo>
                  <a:cubicBezTo>
                    <a:pt x="2545035" y="8400565"/>
                    <a:pt x="2572446" y="8399295"/>
                    <a:pt x="2566354" y="8401836"/>
                  </a:cubicBezTo>
                  <a:close/>
                  <a:moveTo>
                    <a:pt x="2599857" y="8400565"/>
                  </a:moveTo>
                  <a:cubicBezTo>
                    <a:pt x="2618131" y="8398026"/>
                    <a:pt x="2626506" y="8400565"/>
                    <a:pt x="2647826" y="8400565"/>
                  </a:cubicBezTo>
                  <a:cubicBezTo>
                    <a:pt x="2629552" y="8401836"/>
                    <a:pt x="2621176" y="8400565"/>
                    <a:pt x="2599857" y="8400565"/>
                  </a:cubicBezTo>
                  <a:close/>
                  <a:moveTo>
                    <a:pt x="2618892" y="8389136"/>
                  </a:moveTo>
                  <a:cubicBezTo>
                    <a:pt x="2613562" y="8386595"/>
                    <a:pt x="2630313" y="8386595"/>
                    <a:pt x="2624984" y="8385326"/>
                  </a:cubicBezTo>
                  <a:cubicBezTo>
                    <a:pt x="2635643" y="8386595"/>
                    <a:pt x="2671430" y="8385326"/>
                    <a:pt x="2666100" y="8387865"/>
                  </a:cubicBezTo>
                  <a:cubicBezTo>
                    <a:pt x="2675237" y="8385326"/>
                    <a:pt x="2710262" y="8387865"/>
                    <a:pt x="2733866" y="8387865"/>
                  </a:cubicBezTo>
                  <a:cubicBezTo>
                    <a:pt x="2688181" y="8387865"/>
                    <a:pt x="2652394" y="8390405"/>
                    <a:pt x="2618892" y="8389136"/>
                  </a:cubicBezTo>
                  <a:close/>
                  <a:moveTo>
                    <a:pt x="2720160" y="8386595"/>
                  </a:moveTo>
                  <a:cubicBezTo>
                    <a:pt x="2708739" y="8385326"/>
                    <a:pt x="2714069" y="8382786"/>
                    <a:pt x="2739957" y="8382786"/>
                  </a:cubicBezTo>
                  <a:cubicBezTo>
                    <a:pt x="2720160" y="8386595"/>
                    <a:pt x="2770414" y="8382786"/>
                    <a:pt x="2774221" y="8386595"/>
                  </a:cubicBezTo>
                  <a:lnTo>
                    <a:pt x="2720160" y="8386595"/>
                  </a:lnTo>
                  <a:close/>
                  <a:moveTo>
                    <a:pt x="2801632" y="8076715"/>
                  </a:moveTo>
                  <a:cubicBezTo>
                    <a:pt x="2806962" y="8075445"/>
                    <a:pt x="2831327" y="8074176"/>
                    <a:pt x="2842748" y="8075445"/>
                  </a:cubicBezTo>
                  <a:cubicBezTo>
                    <a:pt x="2849601" y="8077986"/>
                    <a:pt x="2806962" y="8076715"/>
                    <a:pt x="2801632" y="8076715"/>
                  </a:cubicBezTo>
                  <a:close/>
                  <a:moveTo>
                    <a:pt x="2835134" y="8382786"/>
                  </a:moveTo>
                  <a:cubicBezTo>
                    <a:pt x="2840464" y="8381515"/>
                    <a:pt x="2851885" y="8381515"/>
                    <a:pt x="2868636" y="8381515"/>
                  </a:cubicBezTo>
                  <a:cubicBezTo>
                    <a:pt x="2870920" y="8384055"/>
                    <a:pt x="2845794" y="8384055"/>
                    <a:pt x="2835134" y="8382786"/>
                  </a:cubicBezTo>
                  <a:close/>
                  <a:moveTo>
                    <a:pt x="2856454" y="8076715"/>
                  </a:moveTo>
                  <a:cubicBezTo>
                    <a:pt x="2870920" y="8074176"/>
                    <a:pt x="2923458" y="8075445"/>
                    <a:pt x="2958483" y="8075445"/>
                  </a:cubicBezTo>
                  <a:cubicBezTo>
                    <a:pt x="2947062" y="8076715"/>
                    <a:pt x="2963813" y="8076715"/>
                    <a:pt x="2952392" y="8077986"/>
                  </a:cubicBezTo>
                  <a:cubicBezTo>
                    <a:pt x="2908230" y="8076715"/>
                    <a:pt x="2896808" y="8076715"/>
                    <a:pt x="2856454" y="8076715"/>
                  </a:cubicBezTo>
                  <a:close/>
                  <a:moveTo>
                    <a:pt x="2922696" y="8375165"/>
                  </a:moveTo>
                  <a:cubicBezTo>
                    <a:pt x="2939448" y="8373895"/>
                    <a:pt x="2948585" y="8375165"/>
                    <a:pt x="2976757" y="8373895"/>
                  </a:cubicBezTo>
                  <a:cubicBezTo>
                    <a:pt x="2976757" y="8376436"/>
                    <a:pt x="2932595" y="8376436"/>
                    <a:pt x="2922696" y="8375165"/>
                  </a:cubicBezTo>
                  <a:close/>
                  <a:moveTo>
                    <a:pt x="3032340" y="8378976"/>
                  </a:moveTo>
                  <a:cubicBezTo>
                    <a:pt x="3023203" y="8381515"/>
                    <a:pt x="2988940" y="8378976"/>
                    <a:pt x="2964574" y="8380245"/>
                  </a:cubicBezTo>
                  <a:cubicBezTo>
                    <a:pt x="2986655" y="8377705"/>
                    <a:pt x="3000361" y="8377705"/>
                    <a:pt x="3039193" y="8376436"/>
                  </a:cubicBezTo>
                  <a:cubicBezTo>
                    <a:pt x="3028533" y="8377705"/>
                    <a:pt x="2992747" y="8378976"/>
                    <a:pt x="3032340" y="8378976"/>
                  </a:cubicBezTo>
                  <a:close/>
                  <a:moveTo>
                    <a:pt x="2945539" y="8391676"/>
                  </a:moveTo>
                  <a:cubicBezTo>
                    <a:pt x="2969904" y="8391676"/>
                    <a:pt x="2978280" y="8390405"/>
                    <a:pt x="2992747" y="8391676"/>
                  </a:cubicBezTo>
                  <a:cubicBezTo>
                    <a:pt x="3001884" y="8394215"/>
                    <a:pt x="2937925" y="8394215"/>
                    <a:pt x="2945539" y="8391676"/>
                  </a:cubicBezTo>
                  <a:close/>
                  <a:moveTo>
                    <a:pt x="3055183" y="8395486"/>
                  </a:moveTo>
                  <a:cubicBezTo>
                    <a:pt x="3028533" y="8394215"/>
                    <a:pt x="3002645" y="8394215"/>
                    <a:pt x="3006452" y="8390405"/>
                  </a:cubicBezTo>
                  <a:cubicBezTo>
                    <a:pt x="3020919" y="8392945"/>
                    <a:pt x="3050614" y="8392945"/>
                    <a:pt x="3055183" y="8395486"/>
                  </a:cubicBezTo>
                  <a:close/>
                  <a:moveTo>
                    <a:pt x="3024726" y="8373895"/>
                  </a:moveTo>
                  <a:cubicBezTo>
                    <a:pt x="3018635" y="8371355"/>
                    <a:pt x="3056705" y="8372626"/>
                    <a:pt x="3071934" y="8372626"/>
                  </a:cubicBezTo>
                  <a:cubicBezTo>
                    <a:pt x="3066604" y="8375165"/>
                    <a:pt x="3044523" y="8372626"/>
                    <a:pt x="3024726" y="8373895"/>
                  </a:cubicBezTo>
                  <a:close/>
                  <a:moveTo>
                    <a:pt x="3200613" y="8368815"/>
                  </a:moveTo>
                  <a:cubicBezTo>
                    <a:pt x="3206704" y="8367545"/>
                    <a:pt x="3212795" y="8366276"/>
                    <a:pt x="3234115" y="8366276"/>
                  </a:cubicBezTo>
                  <a:cubicBezTo>
                    <a:pt x="3229547" y="8366276"/>
                    <a:pt x="3225740" y="8367545"/>
                    <a:pt x="3234115" y="8367545"/>
                  </a:cubicBezTo>
                  <a:cubicBezTo>
                    <a:pt x="3236399" y="8368815"/>
                    <a:pt x="3210511" y="8367545"/>
                    <a:pt x="3200613" y="8368815"/>
                  </a:cubicBezTo>
                  <a:close/>
                  <a:moveTo>
                    <a:pt x="3275993" y="8367545"/>
                  </a:moveTo>
                  <a:cubicBezTo>
                    <a:pt x="3269140" y="8367545"/>
                    <a:pt x="3270663" y="8368815"/>
                    <a:pt x="3269140" y="8368815"/>
                  </a:cubicBezTo>
                  <a:cubicBezTo>
                    <a:pt x="3249344" y="8368815"/>
                    <a:pt x="3261526" y="8367545"/>
                    <a:pt x="3261526" y="8366276"/>
                  </a:cubicBezTo>
                  <a:cubicBezTo>
                    <a:pt x="3282084" y="8366276"/>
                    <a:pt x="3282084" y="8367545"/>
                    <a:pt x="3302643" y="8366276"/>
                  </a:cubicBezTo>
                  <a:cubicBezTo>
                    <a:pt x="3301120" y="8367545"/>
                    <a:pt x="3277516" y="8368815"/>
                    <a:pt x="3275993" y="8367545"/>
                  </a:cubicBezTo>
                  <a:close/>
                  <a:moveTo>
                    <a:pt x="3431322" y="8362465"/>
                  </a:moveTo>
                  <a:cubicBezTo>
                    <a:pt x="3436651" y="8361195"/>
                    <a:pt x="3438174" y="8361195"/>
                    <a:pt x="3437413" y="8359926"/>
                  </a:cubicBezTo>
                  <a:lnTo>
                    <a:pt x="3464824" y="8359926"/>
                  </a:lnTo>
                  <a:cubicBezTo>
                    <a:pt x="3462540" y="8361195"/>
                    <a:pt x="3447311" y="8361195"/>
                    <a:pt x="3431322" y="8362465"/>
                  </a:cubicBezTo>
                  <a:close/>
                  <a:moveTo>
                    <a:pt x="3472438" y="8362465"/>
                  </a:moveTo>
                  <a:cubicBezTo>
                    <a:pt x="3482336" y="8359926"/>
                    <a:pt x="3490712" y="8361195"/>
                    <a:pt x="3519646" y="8361195"/>
                  </a:cubicBezTo>
                  <a:cubicBezTo>
                    <a:pt x="3525737" y="8363736"/>
                    <a:pt x="3487666" y="8362465"/>
                    <a:pt x="3472438" y="8362465"/>
                  </a:cubicBezTo>
                  <a:close/>
                  <a:moveTo>
                    <a:pt x="3799596" y="8357386"/>
                  </a:moveTo>
                  <a:lnTo>
                    <a:pt x="3778006" y="8357386"/>
                  </a:lnTo>
                  <a:cubicBezTo>
                    <a:pt x="3720856" y="8357386"/>
                    <a:pt x="3662030" y="8357386"/>
                    <a:pt x="3621675" y="8358655"/>
                  </a:cubicBezTo>
                  <a:cubicBezTo>
                    <a:pt x="3627767" y="8361195"/>
                    <a:pt x="3654416" y="8357386"/>
                    <a:pt x="3670056" y="8359926"/>
                  </a:cubicBezTo>
                  <a:cubicBezTo>
                    <a:pt x="3667360" y="8362465"/>
                    <a:pt x="3630812" y="8361195"/>
                    <a:pt x="3608731" y="8361195"/>
                  </a:cubicBezTo>
                  <a:cubicBezTo>
                    <a:pt x="3595026" y="8358655"/>
                    <a:pt x="3617868" y="8357386"/>
                    <a:pt x="3607970" y="8354845"/>
                  </a:cubicBezTo>
                  <a:lnTo>
                    <a:pt x="3838966" y="8354845"/>
                  </a:lnTo>
                  <a:cubicBezTo>
                    <a:pt x="3874526" y="8354845"/>
                    <a:pt x="3912626" y="8356115"/>
                    <a:pt x="3951996" y="8356115"/>
                  </a:cubicBezTo>
                  <a:cubicBezTo>
                    <a:pt x="3907546" y="8357386"/>
                    <a:pt x="3856746" y="8357386"/>
                    <a:pt x="3799596" y="8357386"/>
                  </a:cubicBezTo>
                  <a:close/>
                  <a:moveTo>
                    <a:pt x="3854206" y="8076715"/>
                  </a:moveTo>
                  <a:lnTo>
                    <a:pt x="3891036" y="8076715"/>
                  </a:lnTo>
                  <a:cubicBezTo>
                    <a:pt x="3892306" y="8077986"/>
                    <a:pt x="3892306" y="8077986"/>
                    <a:pt x="3891036" y="8077986"/>
                  </a:cubicBezTo>
                  <a:lnTo>
                    <a:pt x="3836426" y="8077986"/>
                  </a:lnTo>
                  <a:cubicBezTo>
                    <a:pt x="3831346" y="8076715"/>
                    <a:pt x="3841506" y="8076715"/>
                    <a:pt x="3854206" y="8076715"/>
                  </a:cubicBezTo>
                  <a:close/>
                  <a:moveTo>
                    <a:pt x="3997716" y="7790385"/>
                  </a:moveTo>
                  <a:cubicBezTo>
                    <a:pt x="3996446" y="7735224"/>
                    <a:pt x="3996446" y="7676467"/>
                    <a:pt x="3997716" y="7618909"/>
                  </a:cubicBezTo>
                  <a:cubicBezTo>
                    <a:pt x="3998986" y="7672870"/>
                    <a:pt x="3998986" y="7723234"/>
                    <a:pt x="3997716" y="7790385"/>
                  </a:cubicBezTo>
                  <a:close/>
                  <a:moveTo>
                    <a:pt x="4002796" y="6792708"/>
                  </a:moveTo>
                  <a:cubicBezTo>
                    <a:pt x="4002796" y="6760331"/>
                    <a:pt x="4004066" y="6753137"/>
                    <a:pt x="4002796" y="6727955"/>
                  </a:cubicBezTo>
                  <a:cubicBezTo>
                    <a:pt x="4005336" y="6736349"/>
                    <a:pt x="4005336" y="6798703"/>
                    <a:pt x="4002796" y="6792708"/>
                  </a:cubicBezTo>
                  <a:close/>
                  <a:moveTo>
                    <a:pt x="4011686" y="5395720"/>
                  </a:moveTo>
                  <a:cubicBezTo>
                    <a:pt x="4014226" y="5429296"/>
                    <a:pt x="4012956" y="5472464"/>
                    <a:pt x="4014226" y="5534819"/>
                  </a:cubicBezTo>
                  <a:cubicBezTo>
                    <a:pt x="4012956" y="5507239"/>
                    <a:pt x="4010416" y="5440088"/>
                    <a:pt x="4011686" y="5395720"/>
                  </a:cubicBezTo>
                  <a:close/>
                  <a:moveTo>
                    <a:pt x="4024386" y="1908647"/>
                  </a:moveTo>
                  <a:cubicBezTo>
                    <a:pt x="4024386" y="1853487"/>
                    <a:pt x="4023116" y="1827106"/>
                    <a:pt x="4023116" y="1791132"/>
                  </a:cubicBezTo>
                  <a:cubicBezTo>
                    <a:pt x="4024386" y="1781539"/>
                    <a:pt x="4024386" y="1845093"/>
                    <a:pt x="4025656" y="1811518"/>
                  </a:cubicBezTo>
                  <a:cubicBezTo>
                    <a:pt x="4025656" y="1819912"/>
                    <a:pt x="4026926" y="1915842"/>
                    <a:pt x="4024386" y="1908647"/>
                  </a:cubicBezTo>
                  <a:close/>
                  <a:moveTo>
                    <a:pt x="4025656" y="1586081"/>
                  </a:moveTo>
                  <a:lnTo>
                    <a:pt x="4025656" y="1510536"/>
                  </a:lnTo>
                  <a:cubicBezTo>
                    <a:pt x="4026926" y="1469765"/>
                    <a:pt x="4028196" y="1598072"/>
                    <a:pt x="4025656" y="1586081"/>
                  </a:cubicBezTo>
                  <a:close/>
                  <a:moveTo>
                    <a:pt x="4033276" y="384810"/>
                  </a:moveTo>
                  <a:lnTo>
                    <a:pt x="4033276" y="490220"/>
                  </a:lnTo>
                  <a:cubicBezTo>
                    <a:pt x="4033276" y="560070"/>
                    <a:pt x="4033276" y="619760"/>
                    <a:pt x="4028196" y="629920"/>
                  </a:cubicBezTo>
                  <a:cubicBezTo>
                    <a:pt x="4029466" y="717910"/>
                    <a:pt x="4030736" y="805447"/>
                    <a:pt x="4026926" y="889386"/>
                  </a:cubicBezTo>
                  <a:cubicBezTo>
                    <a:pt x="4026926" y="909771"/>
                    <a:pt x="4029466" y="896581"/>
                    <a:pt x="4029466" y="920563"/>
                  </a:cubicBezTo>
                  <a:cubicBezTo>
                    <a:pt x="4025656" y="1006901"/>
                    <a:pt x="4032006" y="1137606"/>
                    <a:pt x="4029466" y="1241930"/>
                  </a:cubicBezTo>
                  <a:cubicBezTo>
                    <a:pt x="4026926" y="1235935"/>
                    <a:pt x="4029466" y="1134008"/>
                    <a:pt x="4026926" y="1167584"/>
                  </a:cubicBezTo>
                  <a:cubicBezTo>
                    <a:pt x="4029466" y="1319874"/>
                    <a:pt x="4024386" y="1445783"/>
                    <a:pt x="4024386" y="1564496"/>
                  </a:cubicBezTo>
                  <a:cubicBezTo>
                    <a:pt x="4023116" y="1560899"/>
                    <a:pt x="4023116" y="1517730"/>
                    <a:pt x="4021846" y="1522527"/>
                  </a:cubicBezTo>
                  <a:cubicBezTo>
                    <a:pt x="4021846" y="1556103"/>
                    <a:pt x="4020576" y="1628051"/>
                    <a:pt x="4021846" y="1672418"/>
                  </a:cubicBezTo>
                  <a:cubicBezTo>
                    <a:pt x="4020576" y="1676016"/>
                    <a:pt x="4020576" y="1688007"/>
                    <a:pt x="4019306" y="1684410"/>
                  </a:cubicBezTo>
                  <a:cubicBezTo>
                    <a:pt x="4020576" y="1763552"/>
                    <a:pt x="4018036" y="1831903"/>
                    <a:pt x="4016766" y="1920638"/>
                  </a:cubicBezTo>
                  <a:cubicBezTo>
                    <a:pt x="4018036" y="1935028"/>
                    <a:pt x="4019306" y="1891859"/>
                    <a:pt x="4019306" y="1919439"/>
                  </a:cubicBezTo>
                  <a:lnTo>
                    <a:pt x="4019306" y="1984192"/>
                  </a:lnTo>
                  <a:cubicBezTo>
                    <a:pt x="4018036" y="1971002"/>
                    <a:pt x="4016766" y="1971002"/>
                    <a:pt x="4016766" y="1996184"/>
                  </a:cubicBezTo>
                  <a:cubicBezTo>
                    <a:pt x="4018036" y="2086119"/>
                    <a:pt x="4016766" y="2198837"/>
                    <a:pt x="4019306" y="2282776"/>
                  </a:cubicBezTo>
                  <a:cubicBezTo>
                    <a:pt x="4016766" y="2256395"/>
                    <a:pt x="4019306" y="2312754"/>
                    <a:pt x="4019306" y="2317551"/>
                  </a:cubicBezTo>
                  <a:cubicBezTo>
                    <a:pt x="4019306" y="2318750"/>
                    <a:pt x="4018036" y="2316352"/>
                    <a:pt x="4018036" y="2317551"/>
                  </a:cubicBezTo>
                  <a:cubicBezTo>
                    <a:pt x="4015496" y="2480633"/>
                    <a:pt x="4021846" y="2810393"/>
                    <a:pt x="4018036" y="2885939"/>
                  </a:cubicBezTo>
                  <a:cubicBezTo>
                    <a:pt x="4019306" y="2867952"/>
                    <a:pt x="4021846" y="2932705"/>
                    <a:pt x="4020576" y="2971077"/>
                  </a:cubicBezTo>
                  <a:cubicBezTo>
                    <a:pt x="4019306" y="2979471"/>
                    <a:pt x="4019306" y="2949493"/>
                    <a:pt x="4018036" y="2950692"/>
                  </a:cubicBezTo>
                  <a:cubicBezTo>
                    <a:pt x="4019306" y="3209704"/>
                    <a:pt x="4018036" y="3495097"/>
                    <a:pt x="4019306" y="3797279"/>
                  </a:cubicBezTo>
                  <a:lnTo>
                    <a:pt x="4019306" y="3775694"/>
                  </a:lnTo>
                  <a:cubicBezTo>
                    <a:pt x="4018036" y="3917192"/>
                    <a:pt x="4016766" y="3978347"/>
                    <a:pt x="4018036" y="4097061"/>
                  </a:cubicBezTo>
                  <a:cubicBezTo>
                    <a:pt x="4016766" y="4203784"/>
                    <a:pt x="4018036" y="4405238"/>
                    <a:pt x="4018036" y="4461597"/>
                  </a:cubicBezTo>
                  <a:cubicBezTo>
                    <a:pt x="4018036" y="4452004"/>
                    <a:pt x="4019306" y="4400441"/>
                    <a:pt x="4020576" y="4429221"/>
                  </a:cubicBezTo>
                  <a:cubicBezTo>
                    <a:pt x="4016766" y="4545536"/>
                    <a:pt x="4016766" y="4643865"/>
                    <a:pt x="4016766" y="4805748"/>
                  </a:cubicBezTo>
                  <a:cubicBezTo>
                    <a:pt x="4012956" y="4818938"/>
                    <a:pt x="4012956" y="4934055"/>
                    <a:pt x="4016766" y="4934055"/>
                  </a:cubicBezTo>
                  <a:cubicBezTo>
                    <a:pt x="4016766" y="4899280"/>
                    <a:pt x="4016766" y="4880094"/>
                    <a:pt x="4015496" y="4870501"/>
                  </a:cubicBezTo>
                  <a:cubicBezTo>
                    <a:pt x="4016766" y="4856111"/>
                    <a:pt x="4015496" y="4814142"/>
                    <a:pt x="4018036" y="4827332"/>
                  </a:cubicBezTo>
                  <a:cubicBezTo>
                    <a:pt x="4018036" y="4882492"/>
                    <a:pt x="4019306" y="5052769"/>
                    <a:pt x="4015496" y="4967630"/>
                  </a:cubicBezTo>
                  <a:cubicBezTo>
                    <a:pt x="4018036" y="5133111"/>
                    <a:pt x="4012956" y="5184673"/>
                    <a:pt x="4015496" y="5332166"/>
                  </a:cubicBezTo>
                  <a:cubicBezTo>
                    <a:pt x="4009146" y="5359746"/>
                    <a:pt x="4014226" y="5560001"/>
                    <a:pt x="4010416" y="5548010"/>
                  </a:cubicBezTo>
                  <a:cubicBezTo>
                    <a:pt x="4011686" y="5587581"/>
                    <a:pt x="4011686" y="5647538"/>
                    <a:pt x="4009146" y="5688308"/>
                  </a:cubicBezTo>
                  <a:cubicBezTo>
                    <a:pt x="4007876" y="5595975"/>
                    <a:pt x="4009146" y="5531222"/>
                    <a:pt x="4006606" y="5474863"/>
                  </a:cubicBezTo>
                  <a:cubicBezTo>
                    <a:pt x="4006606" y="5510837"/>
                    <a:pt x="4006606" y="5540815"/>
                    <a:pt x="4005336" y="5550408"/>
                  </a:cubicBezTo>
                  <a:cubicBezTo>
                    <a:pt x="4007876" y="5597174"/>
                    <a:pt x="4007876" y="5645139"/>
                    <a:pt x="4005336" y="5689507"/>
                  </a:cubicBezTo>
                  <a:cubicBezTo>
                    <a:pt x="4007876" y="5687109"/>
                    <a:pt x="4005336" y="5732676"/>
                    <a:pt x="4005336" y="5743468"/>
                  </a:cubicBezTo>
                  <a:cubicBezTo>
                    <a:pt x="4007876" y="5756659"/>
                    <a:pt x="4005336" y="5708693"/>
                    <a:pt x="4007876" y="5721884"/>
                  </a:cubicBezTo>
                  <a:cubicBezTo>
                    <a:pt x="4009146" y="5791434"/>
                    <a:pt x="4007876" y="5877771"/>
                    <a:pt x="4006606" y="5947321"/>
                  </a:cubicBezTo>
                  <a:cubicBezTo>
                    <a:pt x="4006606" y="5926935"/>
                    <a:pt x="4006606" y="5911346"/>
                    <a:pt x="4005336" y="5905351"/>
                  </a:cubicBezTo>
                  <a:cubicBezTo>
                    <a:pt x="4006606" y="5965308"/>
                    <a:pt x="4002796" y="6032459"/>
                    <a:pt x="4006606" y="6044450"/>
                  </a:cubicBezTo>
                  <a:cubicBezTo>
                    <a:pt x="4006606" y="6021667"/>
                    <a:pt x="4005336" y="5973702"/>
                    <a:pt x="4006606" y="5968905"/>
                  </a:cubicBezTo>
                  <a:cubicBezTo>
                    <a:pt x="4007876" y="6045650"/>
                    <a:pt x="4006606" y="6102008"/>
                    <a:pt x="4005336" y="6151173"/>
                  </a:cubicBezTo>
                  <a:cubicBezTo>
                    <a:pt x="4005336" y="6136783"/>
                    <a:pt x="4005336" y="6073229"/>
                    <a:pt x="4004066" y="6108004"/>
                  </a:cubicBezTo>
                  <a:cubicBezTo>
                    <a:pt x="4004066" y="6158367"/>
                    <a:pt x="4005336" y="6172757"/>
                    <a:pt x="4005336" y="6203935"/>
                  </a:cubicBezTo>
                  <a:cubicBezTo>
                    <a:pt x="4000256" y="6313055"/>
                    <a:pt x="4002796" y="6390999"/>
                    <a:pt x="4000256" y="6504916"/>
                  </a:cubicBezTo>
                  <a:cubicBezTo>
                    <a:pt x="4002796" y="6519306"/>
                    <a:pt x="4001526" y="6584059"/>
                    <a:pt x="4002796" y="6633223"/>
                  </a:cubicBezTo>
                  <a:cubicBezTo>
                    <a:pt x="4001526" y="6633223"/>
                    <a:pt x="4001526" y="6639219"/>
                    <a:pt x="4000256" y="6644016"/>
                  </a:cubicBezTo>
                  <a:cubicBezTo>
                    <a:pt x="3998986" y="6647613"/>
                    <a:pt x="4000256" y="6602045"/>
                    <a:pt x="3997716" y="6612839"/>
                  </a:cubicBezTo>
                  <a:cubicBezTo>
                    <a:pt x="3997716" y="6656006"/>
                    <a:pt x="3998986" y="6753137"/>
                    <a:pt x="3996446" y="6816690"/>
                  </a:cubicBezTo>
                  <a:cubicBezTo>
                    <a:pt x="3997716" y="6843072"/>
                    <a:pt x="3998986" y="6972578"/>
                    <a:pt x="3995176" y="6988166"/>
                  </a:cubicBezTo>
                  <a:cubicBezTo>
                    <a:pt x="3995176" y="6913820"/>
                    <a:pt x="3993906" y="6847868"/>
                    <a:pt x="3995176" y="6805898"/>
                  </a:cubicBezTo>
                  <a:cubicBezTo>
                    <a:pt x="3992636" y="6795106"/>
                    <a:pt x="3996446" y="6585258"/>
                    <a:pt x="3992636" y="6603245"/>
                  </a:cubicBezTo>
                  <a:cubicBezTo>
                    <a:pt x="3993906" y="6593652"/>
                    <a:pt x="3995176" y="6586457"/>
                    <a:pt x="3995176" y="6560076"/>
                  </a:cubicBezTo>
                  <a:cubicBezTo>
                    <a:pt x="3993906" y="6544488"/>
                    <a:pt x="3992636" y="6512111"/>
                    <a:pt x="3991366" y="6485731"/>
                  </a:cubicBezTo>
                  <a:cubicBezTo>
                    <a:pt x="3996446" y="6489328"/>
                    <a:pt x="3988826" y="6422176"/>
                    <a:pt x="3993906" y="6410185"/>
                  </a:cubicBezTo>
                  <a:cubicBezTo>
                    <a:pt x="3993906" y="6375410"/>
                    <a:pt x="3992636" y="6388601"/>
                    <a:pt x="3991366" y="6368215"/>
                  </a:cubicBezTo>
                  <a:cubicBezTo>
                    <a:pt x="3991366" y="6339437"/>
                    <a:pt x="3993906" y="6326246"/>
                    <a:pt x="3993906" y="6292670"/>
                  </a:cubicBezTo>
                  <a:cubicBezTo>
                    <a:pt x="3988826" y="6050446"/>
                    <a:pt x="3993906" y="5772247"/>
                    <a:pt x="3992636" y="5531222"/>
                  </a:cubicBezTo>
                  <a:cubicBezTo>
                    <a:pt x="3992636" y="5585183"/>
                    <a:pt x="3992636" y="5653534"/>
                    <a:pt x="3990096" y="5682312"/>
                  </a:cubicBezTo>
                  <a:cubicBezTo>
                    <a:pt x="3990096" y="5663126"/>
                    <a:pt x="3992636" y="5628352"/>
                    <a:pt x="3990096" y="5617559"/>
                  </a:cubicBezTo>
                  <a:cubicBezTo>
                    <a:pt x="3990096" y="5636746"/>
                    <a:pt x="3990096" y="5671520"/>
                    <a:pt x="3988826" y="5682312"/>
                  </a:cubicBezTo>
                  <a:cubicBezTo>
                    <a:pt x="3987556" y="5624754"/>
                    <a:pt x="3991366" y="5585183"/>
                    <a:pt x="3990096" y="5563599"/>
                  </a:cubicBezTo>
                  <a:cubicBezTo>
                    <a:pt x="3990096" y="5622356"/>
                    <a:pt x="3987556" y="5567196"/>
                    <a:pt x="3987556" y="5564798"/>
                  </a:cubicBezTo>
                  <a:cubicBezTo>
                    <a:pt x="3986286" y="5586382"/>
                    <a:pt x="3988826" y="5617559"/>
                    <a:pt x="3985016" y="5651135"/>
                  </a:cubicBezTo>
                  <a:cubicBezTo>
                    <a:pt x="3986286" y="5653534"/>
                    <a:pt x="3986286" y="5639144"/>
                    <a:pt x="3987556" y="5640343"/>
                  </a:cubicBezTo>
                  <a:cubicBezTo>
                    <a:pt x="3987556" y="5661928"/>
                    <a:pt x="3986286" y="5661928"/>
                    <a:pt x="3985016" y="5683512"/>
                  </a:cubicBezTo>
                  <a:cubicBezTo>
                    <a:pt x="3992636" y="5831004"/>
                    <a:pt x="3986286" y="6064835"/>
                    <a:pt x="3990096" y="6239909"/>
                  </a:cubicBezTo>
                  <a:cubicBezTo>
                    <a:pt x="3986286" y="6249502"/>
                    <a:pt x="3988826" y="6286674"/>
                    <a:pt x="3990096" y="6283077"/>
                  </a:cubicBezTo>
                  <a:cubicBezTo>
                    <a:pt x="3988826" y="6331043"/>
                    <a:pt x="3987556" y="6339437"/>
                    <a:pt x="3986286" y="6358622"/>
                  </a:cubicBezTo>
                  <a:cubicBezTo>
                    <a:pt x="3991366" y="6401791"/>
                    <a:pt x="3986286" y="6533696"/>
                    <a:pt x="3988826" y="6593652"/>
                  </a:cubicBezTo>
                  <a:cubicBezTo>
                    <a:pt x="3985016" y="6659605"/>
                    <a:pt x="3990096" y="6809496"/>
                    <a:pt x="3988826" y="6882643"/>
                  </a:cubicBezTo>
                  <a:cubicBezTo>
                    <a:pt x="3988826" y="6874249"/>
                    <a:pt x="3988826" y="6870651"/>
                    <a:pt x="3990096" y="6871850"/>
                  </a:cubicBezTo>
                  <a:cubicBezTo>
                    <a:pt x="3990096" y="6910223"/>
                    <a:pt x="3991366" y="6933007"/>
                    <a:pt x="3990096" y="6958188"/>
                  </a:cubicBezTo>
                  <a:cubicBezTo>
                    <a:pt x="3988826" y="6933007"/>
                    <a:pt x="3991366" y="6937802"/>
                    <a:pt x="3990096" y="6904227"/>
                  </a:cubicBezTo>
                  <a:cubicBezTo>
                    <a:pt x="3985016" y="6982170"/>
                    <a:pt x="3988826" y="7104482"/>
                    <a:pt x="3987556" y="7216001"/>
                  </a:cubicBezTo>
                  <a:cubicBezTo>
                    <a:pt x="3988826" y="7232789"/>
                    <a:pt x="3988826" y="7257970"/>
                    <a:pt x="3990096" y="7279554"/>
                  </a:cubicBezTo>
                  <a:cubicBezTo>
                    <a:pt x="3988826" y="7299940"/>
                    <a:pt x="3988826" y="7359897"/>
                    <a:pt x="3988826" y="7409061"/>
                  </a:cubicBezTo>
                  <a:cubicBezTo>
                    <a:pt x="3991366" y="7416256"/>
                    <a:pt x="3992636" y="7434243"/>
                    <a:pt x="3991366" y="7483407"/>
                  </a:cubicBezTo>
                  <a:cubicBezTo>
                    <a:pt x="3996446" y="7427049"/>
                    <a:pt x="3995176" y="7326321"/>
                    <a:pt x="3993906" y="7257970"/>
                  </a:cubicBezTo>
                  <a:cubicBezTo>
                    <a:pt x="3996446" y="7295144"/>
                    <a:pt x="3996446" y="7235187"/>
                    <a:pt x="3998986" y="7278356"/>
                  </a:cubicBezTo>
                  <a:cubicBezTo>
                    <a:pt x="3995176" y="7307136"/>
                    <a:pt x="3997716" y="7452230"/>
                    <a:pt x="3997716" y="7510988"/>
                  </a:cubicBezTo>
                  <a:cubicBezTo>
                    <a:pt x="3997716" y="7494199"/>
                    <a:pt x="3997716" y="7479810"/>
                    <a:pt x="3998986" y="7482208"/>
                  </a:cubicBezTo>
                  <a:cubicBezTo>
                    <a:pt x="3998986" y="7514585"/>
                    <a:pt x="4001526" y="7573342"/>
                    <a:pt x="3998986" y="7599723"/>
                  </a:cubicBezTo>
                  <a:cubicBezTo>
                    <a:pt x="3998986" y="7545762"/>
                    <a:pt x="3996446" y="7558953"/>
                    <a:pt x="3998986" y="7524177"/>
                  </a:cubicBezTo>
                  <a:cubicBezTo>
                    <a:pt x="3996446" y="7544563"/>
                    <a:pt x="3995176" y="7570944"/>
                    <a:pt x="3993906" y="7610516"/>
                  </a:cubicBezTo>
                  <a:cubicBezTo>
                    <a:pt x="3996446" y="7617710"/>
                    <a:pt x="3995176" y="7573342"/>
                    <a:pt x="3997716" y="7587732"/>
                  </a:cubicBezTo>
                  <a:lnTo>
                    <a:pt x="3997716" y="7609316"/>
                  </a:lnTo>
                  <a:cubicBezTo>
                    <a:pt x="3996446" y="7623706"/>
                    <a:pt x="3997716" y="7726831"/>
                    <a:pt x="3993906" y="7695653"/>
                  </a:cubicBezTo>
                  <a:cubicBezTo>
                    <a:pt x="3995176" y="7773597"/>
                    <a:pt x="3995176" y="7893836"/>
                    <a:pt x="3991366" y="7926855"/>
                  </a:cubicBezTo>
                  <a:lnTo>
                    <a:pt x="3991366" y="7985276"/>
                  </a:lnTo>
                  <a:cubicBezTo>
                    <a:pt x="3991366" y="7995436"/>
                    <a:pt x="3992636" y="8005595"/>
                    <a:pt x="3992636" y="8015755"/>
                  </a:cubicBezTo>
                  <a:cubicBezTo>
                    <a:pt x="3992636" y="8036076"/>
                    <a:pt x="3993906" y="8056395"/>
                    <a:pt x="3993906" y="8076716"/>
                  </a:cubicBezTo>
                  <a:lnTo>
                    <a:pt x="3955806" y="8076716"/>
                  </a:lnTo>
                  <a:cubicBezTo>
                    <a:pt x="3954536" y="8075445"/>
                    <a:pt x="3955806" y="8074176"/>
                    <a:pt x="3949456" y="8074176"/>
                  </a:cubicBezTo>
                  <a:cubicBezTo>
                    <a:pt x="3946916" y="8075445"/>
                    <a:pt x="3934216" y="8075445"/>
                    <a:pt x="3927866" y="8076716"/>
                  </a:cubicBezTo>
                  <a:cubicBezTo>
                    <a:pt x="3925326" y="8074176"/>
                    <a:pt x="3915166" y="8076716"/>
                    <a:pt x="3913896" y="8075445"/>
                  </a:cubicBezTo>
                  <a:cubicBezTo>
                    <a:pt x="3920246" y="8075445"/>
                    <a:pt x="3918976" y="8074176"/>
                    <a:pt x="3922786" y="8072905"/>
                  </a:cubicBezTo>
                  <a:lnTo>
                    <a:pt x="3899926" y="8072905"/>
                  </a:lnTo>
                  <a:cubicBezTo>
                    <a:pt x="3897386" y="8075445"/>
                    <a:pt x="3915166" y="8074176"/>
                    <a:pt x="3910086" y="8076716"/>
                  </a:cubicBezTo>
                  <a:lnTo>
                    <a:pt x="3897386" y="8076716"/>
                  </a:lnTo>
                  <a:cubicBezTo>
                    <a:pt x="3897386" y="8076716"/>
                    <a:pt x="3893576" y="8077986"/>
                    <a:pt x="3880876" y="8077986"/>
                  </a:cubicBezTo>
                  <a:cubicBezTo>
                    <a:pt x="3859286" y="8076716"/>
                    <a:pt x="3832616" y="8076716"/>
                    <a:pt x="3800866" y="8077986"/>
                  </a:cubicBezTo>
                  <a:cubicBezTo>
                    <a:pt x="3767846" y="8077986"/>
                    <a:pt x="3729746" y="8079255"/>
                    <a:pt x="3687836" y="8077986"/>
                  </a:cubicBezTo>
                  <a:cubicBezTo>
                    <a:pt x="3691646" y="8076716"/>
                    <a:pt x="3703076" y="8076716"/>
                    <a:pt x="3697996" y="8075445"/>
                  </a:cubicBezTo>
                  <a:cubicBezTo>
                    <a:pt x="3661269" y="8075445"/>
                    <a:pt x="3662792" y="8077986"/>
                    <a:pt x="3639188" y="8079255"/>
                  </a:cubicBezTo>
                  <a:lnTo>
                    <a:pt x="3641472" y="8079255"/>
                  </a:lnTo>
                  <a:cubicBezTo>
                    <a:pt x="3606447" y="8081795"/>
                    <a:pt x="3544011" y="8077986"/>
                    <a:pt x="3520407" y="8077986"/>
                  </a:cubicBezTo>
                  <a:cubicBezTo>
                    <a:pt x="3526499" y="8077986"/>
                    <a:pt x="3531067" y="8079255"/>
                    <a:pt x="3523453" y="8079255"/>
                  </a:cubicBezTo>
                  <a:cubicBezTo>
                    <a:pt x="3413048" y="8077986"/>
                    <a:pt x="3319394" y="8079255"/>
                    <a:pt x="3217364" y="8079255"/>
                  </a:cubicBezTo>
                  <a:cubicBezTo>
                    <a:pt x="3216602" y="8077986"/>
                    <a:pt x="3227262" y="8077986"/>
                    <a:pt x="3217364" y="8077986"/>
                  </a:cubicBezTo>
                  <a:cubicBezTo>
                    <a:pt x="3170918" y="8079255"/>
                    <a:pt x="2936402" y="8086876"/>
                    <a:pt x="2979041" y="8077986"/>
                  </a:cubicBezTo>
                  <a:cubicBezTo>
                    <a:pt x="2973711" y="8077986"/>
                    <a:pt x="2965336" y="8077986"/>
                    <a:pt x="2965336" y="8076716"/>
                  </a:cubicBezTo>
                  <a:lnTo>
                    <a:pt x="2985894" y="8076716"/>
                  </a:lnTo>
                  <a:cubicBezTo>
                    <a:pt x="2964574" y="8075445"/>
                    <a:pt x="2925742" y="8077986"/>
                    <a:pt x="2897570" y="8077986"/>
                  </a:cubicBezTo>
                  <a:cubicBezTo>
                    <a:pt x="2890717" y="8076716"/>
                    <a:pt x="2886149" y="8075445"/>
                    <a:pt x="2877012" y="8075445"/>
                  </a:cubicBezTo>
                  <a:cubicBezTo>
                    <a:pt x="2827520" y="8080526"/>
                    <a:pt x="2791733" y="8072905"/>
                    <a:pt x="2740718" y="8075445"/>
                  </a:cubicBezTo>
                  <a:cubicBezTo>
                    <a:pt x="2738434" y="8074176"/>
                    <a:pt x="2767368" y="8075445"/>
                    <a:pt x="2760515" y="8072905"/>
                  </a:cubicBezTo>
                  <a:cubicBezTo>
                    <a:pt x="2691226" y="8077986"/>
                    <a:pt x="2573207" y="8074176"/>
                    <a:pt x="2474985" y="8075445"/>
                  </a:cubicBezTo>
                  <a:cubicBezTo>
                    <a:pt x="2472701" y="8074176"/>
                    <a:pt x="2513056" y="8075445"/>
                    <a:pt x="2501634" y="8072905"/>
                  </a:cubicBezTo>
                  <a:cubicBezTo>
                    <a:pt x="2430823" y="8075445"/>
                    <a:pt x="2297575" y="8072905"/>
                    <a:pt x="2209251" y="8075445"/>
                  </a:cubicBezTo>
                  <a:cubicBezTo>
                    <a:pt x="2229809" y="8072905"/>
                    <a:pt x="2184124" y="8074176"/>
                    <a:pt x="2181840" y="8072905"/>
                  </a:cubicBezTo>
                  <a:cubicBezTo>
                    <a:pt x="2241230" y="8067826"/>
                    <a:pt x="2305189" y="8072905"/>
                    <a:pt x="2385138" y="8069095"/>
                  </a:cubicBezTo>
                  <a:cubicBezTo>
                    <a:pt x="2381331" y="8067826"/>
                    <a:pt x="2392752" y="8065286"/>
                    <a:pt x="2377524" y="8065286"/>
                  </a:cubicBezTo>
                  <a:cubicBezTo>
                    <a:pt x="2356204" y="8071636"/>
                    <a:pt x="2271687" y="8067826"/>
                    <a:pt x="2215342" y="8070366"/>
                  </a:cubicBezTo>
                  <a:cubicBezTo>
                    <a:pt x="2212297" y="8069095"/>
                    <a:pt x="2194023" y="8070366"/>
                    <a:pt x="2201637" y="8067826"/>
                  </a:cubicBezTo>
                  <a:cubicBezTo>
                    <a:pt x="2149099" y="8071636"/>
                    <a:pt x="2044785" y="8070366"/>
                    <a:pt x="1963314" y="8069095"/>
                  </a:cubicBezTo>
                  <a:cubicBezTo>
                    <a:pt x="1943517" y="8071636"/>
                    <a:pt x="1896309" y="8069095"/>
                    <a:pt x="1861284" y="8070366"/>
                  </a:cubicBezTo>
                  <a:cubicBezTo>
                    <a:pt x="1875751" y="8069095"/>
                    <a:pt x="1871183" y="8066555"/>
                    <a:pt x="1894787" y="8066555"/>
                  </a:cubicBezTo>
                  <a:cubicBezTo>
                    <a:pt x="1903162" y="8067826"/>
                    <a:pt x="1874229" y="8069095"/>
                    <a:pt x="1901639" y="8069095"/>
                  </a:cubicBezTo>
                  <a:cubicBezTo>
                    <a:pt x="1910015" y="8064016"/>
                    <a:pt x="1998339" y="8067826"/>
                    <a:pt x="2016613" y="8065286"/>
                  </a:cubicBezTo>
                  <a:cubicBezTo>
                    <a:pt x="1999100" y="8065286"/>
                    <a:pt x="2025750" y="8064016"/>
                    <a:pt x="2015852" y="8062745"/>
                  </a:cubicBezTo>
                  <a:cubicBezTo>
                    <a:pt x="1986918" y="8065286"/>
                    <a:pt x="1960269" y="8062745"/>
                    <a:pt x="1934380" y="8065286"/>
                  </a:cubicBezTo>
                  <a:cubicBezTo>
                    <a:pt x="1919152" y="8062745"/>
                    <a:pt x="1866614" y="8061476"/>
                    <a:pt x="1890218" y="8065286"/>
                  </a:cubicBezTo>
                  <a:cubicBezTo>
                    <a:pt x="1865092" y="8062745"/>
                    <a:pt x="1814077" y="8065286"/>
                    <a:pt x="1790473" y="8061476"/>
                  </a:cubicBezTo>
                  <a:cubicBezTo>
                    <a:pt x="1864330" y="8061476"/>
                    <a:pt x="1890980" y="8058936"/>
                    <a:pt x="1946563" y="8058936"/>
                  </a:cubicBezTo>
                  <a:cubicBezTo>
                    <a:pt x="1914584" y="8056395"/>
                    <a:pt x="1896309" y="8057666"/>
                    <a:pt x="1864330" y="8057666"/>
                  </a:cubicBezTo>
                  <a:cubicBezTo>
                    <a:pt x="1863569" y="8056395"/>
                    <a:pt x="1867376" y="8056395"/>
                    <a:pt x="1871183" y="8055126"/>
                  </a:cubicBezTo>
                  <a:cubicBezTo>
                    <a:pt x="1772199" y="8055126"/>
                    <a:pt x="1706717" y="8055126"/>
                    <a:pt x="1632099" y="8051316"/>
                  </a:cubicBezTo>
                  <a:cubicBezTo>
                    <a:pt x="1631337" y="8052586"/>
                    <a:pt x="1633621" y="8053855"/>
                    <a:pt x="1625246" y="8053855"/>
                  </a:cubicBezTo>
                  <a:cubicBezTo>
                    <a:pt x="1581084" y="8051316"/>
                    <a:pt x="1500374" y="8052586"/>
                    <a:pt x="1454689" y="8052586"/>
                  </a:cubicBezTo>
                  <a:cubicBezTo>
                    <a:pt x="1463065" y="8052586"/>
                    <a:pt x="1470679" y="8052586"/>
                    <a:pt x="1468394" y="8053855"/>
                  </a:cubicBezTo>
                  <a:cubicBezTo>
                    <a:pt x="1438699" y="8053855"/>
                    <a:pt x="1402913" y="8055126"/>
                    <a:pt x="1399867" y="8052586"/>
                  </a:cubicBezTo>
                  <a:cubicBezTo>
                    <a:pt x="1384639" y="8052586"/>
                    <a:pt x="1393776" y="8055126"/>
                    <a:pt x="1373218" y="8055126"/>
                  </a:cubicBezTo>
                  <a:cubicBezTo>
                    <a:pt x="1352659" y="8053855"/>
                    <a:pt x="1342761" y="8051316"/>
                    <a:pt x="1319157" y="8050045"/>
                  </a:cubicBezTo>
                  <a:cubicBezTo>
                    <a:pt x="1335147" y="8052586"/>
                    <a:pt x="1227026" y="8053855"/>
                    <a:pt x="1256721" y="8048776"/>
                  </a:cubicBezTo>
                  <a:cubicBezTo>
                    <a:pt x="1214082" y="8048776"/>
                    <a:pt x="1191239" y="8050045"/>
                    <a:pt x="1160783" y="8046236"/>
                  </a:cubicBezTo>
                  <a:cubicBezTo>
                    <a:pt x="1148600" y="8047505"/>
                    <a:pt x="1137940" y="8048776"/>
                    <a:pt x="1120428" y="8050045"/>
                  </a:cubicBezTo>
                  <a:cubicBezTo>
                    <a:pt x="1125758" y="8056395"/>
                    <a:pt x="1111291" y="8057666"/>
                    <a:pt x="1115859" y="8062745"/>
                  </a:cubicBezTo>
                  <a:cubicBezTo>
                    <a:pt x="1151646" y="8061476"/>
                    <a:pt x="1178295" y="8060205"/>
                    <a:pt x="1191239" y="8065286"/>
                  </a:cubicBezTo>
                  <a:cubicBezTo>
                    <a:pt x="1198854" y="8062745"/>
                    <a:pt x="1252914" y="8062745"/>
                    <a:pt x="1265858" y="8065286"/>
                  </a:cubicBezTo>
                  <a:cubicBezTo>
                    <a:pt x="1311543" y="8061476"/>
                    <a:pt x="1376263" y="8066555"/>
                    <a:pt x="1449359" y="8065286"/>
                  </a:cubicBezTo>
                  <a:cubicBezTo>
                    <a:pt x="1446313" y="8069095"/>
                    <a:pt x="1472202" y="8066555"/>
                    <a:pt x="1483623" y="8069095"/>
                  </a:cubicBezTo>
                  <a:cubicBezTo>
                    <a:pt x="1459258" y="8069095"/>
                    <a:pt x="1437938" y="8070366"/>
                    <a:pt x="1415857" y="8070366"/>
                  </a:cubicBezTo>
                  <a:cubicBezTo>
                    <a:pt x="1424994" y="8067826"/>
                    <a:pt x="1414334" y="8067826"/>
                    <a:pt x="1401390" y="8066555"/>
                  </a:cubicBezTo>
                  <a:cubicBezTo>
                    <a:pt x="1392253" y="8069095"/>
                    <a:pt x="1357228" y="8067826"/>
                    <a:pt x="1347330" y="8066555"/>
                  </a:cubicBezTo>
                  <a:cubicBezTo>
                    <a:pt x="1339715" y="8069095"/>
                    <a:pt x="1376263" y="8067826"/>
                    <a:pt x="1381593" y="8069095"/>
                  </a:cubicBezTo>
                  <a:cubicBezTo>
                    <a:pt x="1355705" y="8070366"/>
                    <a:pt x="1323726" y="8070366"/>
                    <a:pt x="1300122" y="8071636"/>
                  </a:cubicBezTo>
                  <a:cubicBezTo>
                    <a:pt x="1286416" y="8067826"/>
                    <a:pt x="1236163" y="8067826"/>
                    <a:pt x="1204945" y="8070366"/>
                  </a:cubicBezTo>
                  <a:cubicBezTo>
                    <a:pt x="1191239" y="8069095"/>
                    <a:pt x="1191239" y="8067826"/>
                    <a:pt x="1204184" y="8066555"/>
                  </a:cubicBezTo>
                  <a:cubicBezTo>
                    <a:pt x="1141748" y="8069095"/>
                    <a:pt x="1064083" y="8069095"/>
                    <a:pt x="1019921" y="8066555"/>
                  </a:cubicBezTo>
                  <a:cubicBezTo>
                    <a:pt x="1002409" y="8071636"/>
                    <a:pt x="946825" y="8065286"/>
                    <a:pt x="924744" y="8066555"/>
                  </a:cubicBezTo>
                  <a:cubicBezTo>
                    <a:pt x="934643" y="8066555"/>
                    <a:pt x="941496" y="8067826"/>
                    <a:pt x="945303" y="8069095"/>
                  </a:cubicBezTo>
                  <a:cubicBezTo>
                    <a:pt x="923983" y="8069095"/>
                    <a:pt x="925506" y="8070366"/>
                    <a:pt x="904948" y="8070366"/>
                  </a:cubicBezTo>
                  <a:cubicBezTo>
                    <a:pt x="905709" y="8067826"/>
                    <a:pt x="879059" y="8067826"/>
                    <a:pt x="863831" y="8066555"/>
                  </a:cubicBezTo>
                  <a:cubicBezTo>
                    <a:pt x="857740" y="8067826"/>
                    <a:pt x="884389" y="8069095"/>
                    <a:pt x="864593" y="8069095"/>
                  </a:cubicBezTo>
                  <a:cubicBezTo>
                    <a:pt x="806725" y="8069095"/>
                    <a:pt x="785405" y="8067826"/>
                    <a:pt x="742005" y="8070366"/>
                  </a:cubicBezTo>
                  <a:cubicBezTo>
                    <a:pt x="735913" y="8067826"/>
                    <a:pt x="741243" y="8066555"/>
                    <a:pt x="700127" y="8066555"/>
                  </a:cubicBezTo>
                  <a:cubicBezTo>
                    <a:pt x="700888" y="8067826"/>
                    <a:pt x="699366" y="8069095"/>
                    <a:pt x="694036" y="8069095"/>
                  </a:cubicBezTo>
                  <a:cubicBezTo>
                    <a:pt x="672716" y="8069095"/>
                    <a:pt x="652919" y="8067826"/>
                    <a:pt x="633122" y="8070366"/>
                  </a:cubicBezTo>
                  <a:cubicBezTo>
                    <a:pt x="624747" y="8067826"/>
                    <a:pt x="659011" y="8066555"/>
                    <a:pt x="680330" y="8066555"/>
                  </a:cubicBezTo>
                  <a:cubicBezTo>
                    <a:pt x="636168" y="8066555"/>
                    <a:pt x="608330" y="8058936"/>
                    <a:pt x="579120" y="8064016"/>
                  </a:cubicBezTo>
                  <a:lnTo>
                    <a:pt x="561340" y="8064016"/>
                  </a:lnTo>
                  <a:cubicBezTo>
                    <a:pt x="513080" y="8062745"/>
                    <a:pt x="469900" y="8062745"/>
                    <a:pt x="426720" y="8061476"/>
                  </a:cubicBezTo>
                  <a:lnTo>
                    <a:pt x="407670" y="8061476"/>
                  </a:lnTo>
                  <a:cubicBezTo>
                    <a:pt x="403860" y="8061476"/>
                    <a:pt x="400050" y="8061476"/>
                    <a:pt x="394970" y="8060205"/>
                  </a:cubicBezTo>
                  <a:cubicBezTo>
                    <a:pt x="387350" y="8060205"/>
                    <a:pt x="378460" y="8058936"/>
                    <a:pt x="369570" y="8058936"/>
                  </a:cubicBezTo>
                  <a:cubicBezTo>
                    <a:pt x="370840" y="8057666"/>
                    <a:pt x="375920" y="8057666"/>
                    <a:pt x="377190" y="8056395"/>
                  </a:cubicBezTo>
                  <a:cubicBezTo>
                    <a:pt x="359410" y="8055126"/>
                    <a:pt x="345440" y="8060205"/>
                    <a:pt x="346710" y="8056395"/>
                  </a:cubicBezTo>
                  <a:cubicBezTo>
                    <a:pt x="363220" y="8056395"/>
                    <a:pt x="383540" y="8056395"/>
                    <a:pt x="392430" y="8055126"/>
                  </a:cubicBezTo>
                  <a:cubicBezTo>
                    <a:pt x="386080" y="8055126"/>
                    <a:pt x="381000" y="8055126"/>
                    <a:pt x="379730" y="8053855"/>
                  </a:cubicBezTo>
                  <a:cubicBezTo>
                    <a:pt x="393700" y="8055126"/>
                    <a:pt x="383540" y="8051316"/>
                    <a:pt x="410210" y="8052586"/>
                  </a:cubicBezTo>
                  <a:cubicBezTo>
                    <a:pt x="408940" y="8051316"/>
                    <a:pt x="411480" y="8050045"/>
                    <a:pt x="414020" y="8050045"/>
                  </a:cubicBezTo>
                  <a:lnTo>
                    <a:pt x="420370" y="8050045"/>
                  </a:lnTo>
                  <a:cubicBezTo>
                    <a:pt x="424180" y="8050045"/>
                    <a:pt x="426720" y="8050045"/>
                    <a:pt x="426720" y="8048776"/>
                  </a:cubicBezTo>
                  <a:lnTo>
                    <a:pt x="405130" y="8048776"/>
                  </a:lnTo>
                  <a:cubicBezTo>
                    <a:pt x="400050" y="8048776"/>
                    <a:pt x="396240" y="8047505"/>
                    <a:pt x="394970" y="8047505"/>
                  </a:cubicBezTo>
                  <a:cubicBezTo>
                    <a:pt x="401320" y="8047505"/>
                    <a:pt x="406400" y="8046236"/>
                    <a:pt x="410210" y="8046236"/>
                  </a:cubicBezTo>
                  <a:lnTo>
                    <a:pt x="444500" y="8046236"/>
                  </a:lnTo>
                  <a:cubicBezTo>
                    <a:pt x="474980" y="8046236"/>
                    <a:pt x="501650" y="8047505"/>
                    <a:pt x="527050" y="8048776"/>
                  </a:cubicBezTo>
                  <a:cubicBezTo>
                    <a:pt x="510540" y="8048776"/>
                    <a:pt x="468630" y="8047505"/>
                    <a:pt x="469900" y="8050045"/>
                  </a:cubicBezTo>
                  <a:cubicBezTo>
                    <a:pt x="532130" y="8050045"/>
                    <a:pt x="430530" y="8052586"/>
                    <a:pt x="492760" y="8052586"/>
                  </a:cubicBezTo>
                  <a:cubicBezTo>
                    <a:pt x="513080" y="8051316"/>
                    <a:pt x="535940" y="8050045"/>
                    <a:pt x="558800" y="8050045"/>
                  </a:cubicBezTo>
                  <a:lnTo>
                    <a:pt x="558800" y="8041155"/>
                  </a:lnTo>
                  <a:cubicBezTo>
                    <a:pt x="500380" y="8039886"/>
                    <a:pt x="443230" y="8039886"/>
                    <a:pt x="412750" y="8038616"/>
                  </a:cubicBezTo>
                  <a:lnTo>
                    <a:pt x="416560" y="8038616"/>
                  </a:lnTo>
                  <a:cubicBezTo>
                    <a:pt x="417830" y="8038616"/>
                    <a:pt x="417830" y="8038616"/>
                    <a:pt x="416560" y="8038616"/>
                  </a:cubicBezTo>
                  <a:lnTo>
                    <a:pt x="401320" y="8038616"/>
                  </a:lnTo>
                  <a:cubicBezTo>
                    <a:pt x="397510" y="8039886"/>
                    <a:pt x="411480" y="8041155"/>
                    <a:pt x="403860" y="8041155"/>
                  </a:cubicBezTo>
                  <a:cubicBezTo>
                    <a:pt x="401320" y="8038616"/>
                    <a:pt x="383540" y="8041155"/>
                    <a:pt x="381000" y="8039886"/>
                  </a:cubicBezTo>
                  <a:cubicBezTo>
                    <a:pt x="378460" y="8037345"/>
                    <a:pt x="389890" y="8039886"/>
                    <a:pt x="389890" y="8037345"/>
                  </a:cubicBezTo>
                  <a:cubicBezTo>
                    <a:pt x="381000" y="8036076"/>
                    <a:pt x="372110" y="8034805"/>
                    <a:pt x="361950" y="8034805"/>
                  </a:cubicBezTo>
                  <a:lnTo>
                    <a:pt x="361950" y="8030995"/>
                  </a:lnTo>
                  <a:lnTo>
                    <a:pt x="361950" y="8033536"/>
                  </a:lnTo>
                  <a:cubicBezTo>
                    <a:pt x="374650" y="8032266"/>
                    <a:pt x="388620" y="8033536"/>
                    <a:pt x="405130" y="8033536"/>
                  </a:cubicBezTo>
                  <a:lnTo>
                    <a:pt x="496570" y="8033536"/>
                  </a:lnTo>
                  <a:cubicBezTo>
                    <a:pt x="516890" y="8033536"/>
                    <a:pt x="537210" y="8033536"/>
                    <a:pt x="557530" y="8032266"/>
                  </a:cubicBezTo>
                  <a:lnTo>
                    <a:pt x="557530" y="8030995"/>
                  </a:lnTo>
                  <a:lnTo>
                    <a:pt x="543560" y="8030995"/>
                  </a:lnTo>
                  <a:cubicBezTo>
                    <a:pt x="534670" y="8027186"/>
                    <a:pt x="504190" y="8030995"/>
                    <a:pt x="474980" y="8029726"/>
                  </a:cubicBezTo>
                  <a:cubicBezTo>
                    <a:pt x="488950" y="8027186"/>
                    <a:pt x="523240" y="8027186"/>
                    <a:pt x="558800" y="8027186"/>
                  </a:cubicBezTo>
                  <a:lnTo>
                    <a:pt x="558800" y="8020836"/>
                  </a:lnTo>
                  <a:cubicBezTo>
                    <a:pt x="527050" y="8020836"/>
                    <a:pt x="509270" y="8022105"/>
                    <a:pt x="485140" y="8022105"/>
                  </a:cubicBezTo>
                  <a:cubicBezTo>
                    <a:pt x="473710" y="8022105"/>
                    <a:pt x="461010" y="8022105"/>
                    <a:pt x="448310" y="8020836"/>
                  </a:cubicBezTo>
                  <a:lnTo>
                    <a:pt x="400050" y="8020836"/>
                  </a:lnTo>
                  <a:cubicBezTo>
                    <a:pt x="391160" y="8022105"/>
                    <a:pt x="381000" y="8022105"/>
                    <a:pt x="372110" y="8023376"/>
                  </a:cubicBezTo>
                  <a:cubicBezTo>
                    <a:pt x="370840" y="8014486"/>
                    <a:pt x="370840" y="8004326"/>
                    <a:pt x="372110" y="7996705"/>
                  </a:cubicBezTo>
                  <a:cubicBezTo>
                    <a:pt x="369570" y="7992895"/>
                    <a:pt x="372110" y="7982736"/>
                    <a:pt x="369570" y="7982736"/>
                  </a:cubicBezTo>
                  <a:lnTo>
                    <a:pt x="369570" y="7980195"/>
                  </a:lnTo>
                  <a:lnTo>
                    <a:pt x="369570" y="7907806"/>
                  </a:lnTo>
                  <a:cubicBezTo>
                    <a:pt x="368300" y="7915426"/>
                    <a:pt x="369570" y="7961146"/>
                    <a:pt x="368300" y="7964956"/>
                  </a:cubicBezTo>
                  <a:cubicBezTo>
                    <a:pt x="367030" y="7962416"/>
                    <a:pt x="367030" y="7952256"/>
                    <a:pt x="367030" y="7942096"/>
                  </a:cubicBezTo>
                  <a:cubicBezTo>
                    <a:pt x="368300" y="7911616"/>
                    <a:pt x="368300" y="7906536"/>
                    <a:pt x="367030" y="7873516"/>
                  </a:cubicBezTo>
                  <a:cubicBezTo>
                    <a:pt x="367030" y="7862086"/>
                    <a:pt x="368300" y="7850656"/>
                    <a:pt x="369570" y="7839226"/>
                  </a:cubicBezTo>
                  <a:cubicBezTo>
                    <a:pt x="369570" y="7771200"/>
                    <a:pt x="368300" y="7742420"/>
                    <a:pt x="368300" y="7677667"/>
                  </a:cubicBezTo>
                  <a:cubicBezTo>
                    <a:pt x="369570" y="7676467"/>
                    <a:pt x="369570" y="7682463"/>
                    <a:pt x="370840" y="7687260"/>
                  </a:cubicBezTo>
                  <a:cubicBezTo>
                    <a:pt x="369570" y="7658481"/>
                    <a:pt x="369570" y="7633299"/>
                    <a:pt x="370840" y="7611715"/>
                  </a:cubicBezTo>
                  <a:cubicBezTo>
                    <a:pt x="372110" y="7642892"/>
                    <a:pt x="373380" y="7665676"/>
                    <a:pt x="374650" y="7686061"/>
                  </a:cubicBezTo>
                  <a:cubicBezTo>
                    <a:pt x="373380" y="7639294"/>
                    <a:pt x="374650" y="7563749"/>
                    <a:pt x="370840" y="7548161"/>
                  </a:cubicBezTo>
                  <a:cubicBezTo>
                    <a:pt x="370840" y="7567347"/>
                    <a:pt x="373380" y="7592528"/>
                    <a:pt x="370840" y="7602122"/>
                  </a:cubicBezTo>
                  <a:cubicBezTo>
                    <a:pt x="370840" y="7569745"/>
                    <a:pt x="369570" y="7540966"/>
                    <a:pt x="368300" y="7516983"/>
                  </a:cubicBezTo>
                  <a:cubicBezTo>
                    <a:pt x="369570" y="7518182"/>
                    <a:pt x="369570" y="7506192"/>
                    <a:pt x="369570" y="7484606"/>
                  </a:cubicBezTo>
                  <a:cubicBezTo>
                    <a:pt x="370840" y="7507390"/>
                    <a:pt x="373380" y="7471416"/>
                    <a:pt x="374650" y="7451031"/>
                  </a:cubicBezTo>
                  <a:cubicBezTo>
                    <a:pt x="372110" y="7445036"/>
                    <a:pt x="372110" y="7475014"/>
                    <a:pt x="369570" y="7473815"/>
                  </a:cubicBezTo>
                  <a:cubicBezTo>
                    <a:pt x="369570" y="7423451"/>
                    <a:pt x="368300" y="7463022"/>
                    <a:pt x="368300" y="7441438"/>
                  </a:cubicBezTo>
                  <a:cubicBezTo>
                    <a:pt x="368300" y="7386278"/>
                    <a:pt x="370840" y="7380283"/>
                    <a:pt x="370840" y="7333516"/>
                  </a:cubicBezTo>
                  <a:cubicBezTo>
                    <a:pt x="373380" y="7345508"/>
                    <a:pt x="373380" y="7388676"/>
                    <a:pt x="374650" y="7407863"/>
                  </a:cubicBezTo>
                  <a:cubicBezTo>
                    <a:pt x="374650" y="7347906"/>
                    <a:pt x="372110" y="7341910"/>
                    <a:pt x="372110" y="7290348"/>
                  </a:cubicBezTo>
                  <a:cubicBezTo>
                    <a:pt x="373380" y="7291547"/>
                    <a:pt x="374650" y="7310732"/>
                    <a:pt x="374650" y="7278357"/>
                  </a:cubicBezTo>
                  <a:cubicBezTo>
                    <a:pt x="370840" y="7211205"/>
                    <a:pt x="372110" y="7074504"/>
                    <a:pt x="370840" y="6989366"/>
                  </a:cubicBezTo>
                  <a:cubicBezTo>
                    <a:pt x="369570" y="7003756"/>
                    <a:pt x="372110" y="7021742"/>
                    <a:pt x="370840" y="7032535"/>
                  </a:cubicBezTo>
                  <a:cubicBezTo>
                    <a:pt x="369570" y="7030136"/>
                    <a:pt x="369570" y="7009751"/>
                    <a:pt x="369570" y="7000158"/>
                  </a:cubicBezTo>
                  <a:cubicBezTo>
                    <a:pt x="370840" y="6994163"/>
                    <a:pt x="370840" y="6958189"/>
                    <a:pt x="373380" y="6966583"/>
                  </a:cubicBezTo>
                  <a:cubicBezTo>
                    <a:pt x="370840" y="6906626"/>
                    <a:pt x="373380" y="6840673"/>
                    <a:pt x="372110" y="6762730"/>
                  </a:cubicBezTo>
                  <a:cubicBezTo>
                    <a:pt x="373380" y="6753137"/>
                    <a:pt x="377190" y="6735150"/>
                    <a:pt x="374650" y="6708769"/>
                  </a:cubicBezTo>
                  <a:cubicBezTo>
                    <a:pt x="374650" y="6721960"/>
                    <a:pt x="374650" y="6733951"/>
                    <a:pt x="373380" y="6730354"/>
                  </a:cubicBezTo>
                  <a:cubicBezTo>
                    <a:pt x="372110" y="6684787"/>
                    <a:pt x="372110" y="6653609"/>
                    <a:pt x="372110" y="6580462"/>
                  </a:cubicBezTo>
                  <a:cubicBezTo>
                    <a:pt x="377190" y="6572068"/>
                    <a:pt x="375920" y="6484532"/>
                    <a:pt x="378460" y="6438965"/>
                  </a:cubicBezTo>
                  <a:cubicBezTo>
                    <a:pt x="377190" y="6414982"/>
                    <a:pt x="377190" y="6453354"/>
                    <a:pt x="375920" y="6428172"/>
                  </a:cubicBezTo>
                  <a:cubicBezTo>
                    <a:pt x="379730" y="6317852"/>
                    <a:pt x="378460" y="6250701"/>
                    <a:pt x="379730" y="6105606"/>
                  </a:cubicBezTo>
                  <a:cubicBezTo>
                    <a:pt x="381000" y="6171558"/>
                    <a:pt x="381000" y="6055243"/>
                    <a:pt x="382270" y="6076827"/>
                  </a:cubicBezTo>
                  <a:cubicBezTo>
                    <a:pt x="381000" y="6033658"/>
                    <a:pt x="379730" y="5965308"/>
                    <a:pt x="381000" y="5931732"/>
                  </a:cubicBezTo>
                  <a:cubicBezTo>
                    <a:pt x="379730" y="5938927"/>
                    <a:pt x="378460" y="5936529"/>
                    <a:pt x="378460" y="5923338"/>
                  </a:cubicBezTo>
                  <a:cubicBezTo>
                    <a:pt x="379730" y="5901754"/>
                    <a:pt x="381000" y="5919741"/>
                    <a:pt x="379730" y="5880169"/>
                  </a:cubicBezTo>
                  <a:cubicBezTo>
                    <a:pt x="382270" y="5886165"/>
                    <a:pt x="383540" y="5875373"/>
                    <a:pt x="383540" y="5846594"/>
                  </a:cubicBezTo>
                  <a:cubicBezTo>
                    <a:pt x="383540" y="5832204"/>
                    <a:pt x="381000" y="5845395"/>
                    <a:pt x="381000" y="5826209"/>
                  </a:cubicBezTo>
                  <a:cubicBezTo>
                    <a:pt x="381000" y="5792633"/>
                    <a:pt x="382270" y="5784239"/>
                    <a:pt x="382270" y="5761456"/>
                  </a:cubicBezTo>
                  <a:cubicBezTo>
                    <a:pt x="382270" y="5777045"/>
                    <a:pt x="383540" y="5787837"/>
                    <a:pt x="384810" y="5792633"/>
                  </a:cubicBezTo>
                  <a:cubicBezTo>
                    <a:pt x="384810" y="5756659"/>
                    <a:pt x="386080" y="5774646"/>
                    <a:pt x="387350" y="5781841"/>
                  </a:cubicBezTo>
                  <a:cubicBezTo>
                    <a:pt x="387350" y="5748265"/>
                    <a:pt x="388620" y="5715889"/>
                    <a:pt x="389890" y="5695503"/>
                  </a:cubicBezTo>
                  <a:cubicBezTo>
                    <a:pt x="386080" y="5696703"/>
                    <a:pt x="384810" y="5724282"/>
                    <a:pt x="382270" y="5696703"/>
                  </a:cubicBezTo>
                  <a:cubicBezTo>
                    <a:pt x="382270" y="5730278"/>
                    <a:pt x="379730" y="5726681"/>
                    <a:pt x="377190" y="5741070"/>
                  </a:cubicBezTo>
                  <a:cubicBezTo>
                    <a:pt x="377190" y="5582785"/>
                    <a:pt x="379730" y="5372937"/>
                    <a:pt x="384810" y="5235037"/>
                  </a:cubicBezTo>
                  <a:cubicBezTo>
                    <a:pt x="387350" y="5255423"/>
                    <a:pt x="388620" y="5254223"/>
                    <a:pt x="391160" y="5223046"/>
                  </a:cubicBezTo>
                  <a:cubicBezTo>
                    <a:pt x="378460" y="5161890"/>
                    <a:pt x="392430" y="4953241"/>
                    <a:pt x="387350" y="4816540"/>
                  </a:cubicBezTo>
                  <a:cubicBezTo>
                    <a:pt x="383540" y="4802151"/>
                    <a:pt x="383540" y="4826133"/>
                    <a:pt x="379730" y="4829731"/>
                  </a:cubicBezTo>
                  <a:cubicBezTo>
                    <a:pt x="379730" y="4745792"/>
                    <a:pt x="377190" y="4726606"/>
                    <a:pt x="374650" y="4691831"/>
                  </a:cubicBezTo>
                  <a:cubicBezTo>
                    <a:pt x="373380" y="4628277"/>
                    <a:pt x="374650" y="4600697"/>
                    <a:pt x="373380" y="4531147"/>
                  </a:cubicBezTo>
                  <a:cubicBezTo>
                    <a:pt x="374650" y="4529948"/>
                    <a:pt x="374650" y="4527550"/>
                    <a:pt x="374650" y="4509563"/>
                  </a:cubicBezTo>
                  <a:cubicBezTo>
                    <a:pt x="374650" y="4480784"/>
                    <a:pt x="373380" y="4538342"/>
                    <a:pt x="370840" y="4521554"/>
                  </a:cubicBezTo>
                  <a:cubicBezTo>
                    <a:pt x="370840" y="4448407"/>
                    <a:pt x="363220" y="4431619"/>
                    <a:pt x="365760" y="4362070"/>
                  </a:cubicBezTo>
                  <a:cubicBezTo>
                    <a:pt x="361950" y="4383654"/>
                    <a:pt x="359410" y="4363268"/>
                    <a:pt x="358140" y="4353676"/>
                  </a:cubicBezTo>
                  <a:cubicBezTo>
                    <a:pt x="359410" y="4353676"/>
                    <a:pt x="359410" y="4323698"/>
                    <a:pt x="358140" y="4321299"/>
                  </a:cubicBezTo>
                  <a:cubicBezTo>
                    <a:pt x="358140" y="4338087"/>
                    <a:pt x="356870" y="4321299"/>
                    <a:pt x="358140" y="4299715"/>
                  </a:cubicBezTo>
                  <a:cubicBezTo>
                    <a:pt x="359410" y="4322498"/>
                    <a:pt x="363220" y="4244555"/>
                    <a:pt x="360680" y="4234962"/>
                  </a:cubicBezTo>
                  <a:cubicBezTo>
                    <a:pt x="359410" y="4273334"/>
                    <a:pt x="358140" y="4341685"/>
                    <a:pt x="354330" y="4311706"/>
                  </a:cubicBezTo>
                  <a:cubicBezTo>
                    <a:pt x="354330" y="4350079"/>
                    <a:pt x="354330" y="4366866"/>
                    <a:pt x="351790" y="4376459"/>
                  </a:cubicBezTo>
                  <a:cubicBezTo>
                    <a:pt x="350520" y="4364468"/>
                    <a:pt x="349250" y="4350079"/>
                    <a:pt x="349250" y="4334490"/>
                  </a:cubicBezTo>
                  <a:cubicBezTo>
                    <a:pt x="347980" y="4344083"/>
                    <a:pt x="346710" y="4364468"/>
                    <a:pt x="345440" y="4377658"/>
                  </a:cubicBezTo>
                  <a:cubicBezTo>
                    <a:pt x="342900" y="4329693"/>
                    <a:pt x="341630" y="4208581"/>
                    <a:pt x="345440" y="4152222"/>
                  </a:cubicBezTo>
                  <a:cubicBezTo>
                    <a:pt x="344170" y="4109053"/>
                    <a:pt x="339090" y="4063486"/>
                    <a:pt x="342900" y="4023915"/>
                  </a:cubicBezTo>
                  <a:cubicBezTo>
                    <a:pt x="342900" y="4038305"/>
                    <a:pt x="344170" y="4073079"/>
                    <a:pt x="346710" y="4087469"/>
                  </a:cubicBezTo>
                  <a:cubicBezTo>
                    <a:pt x="346710" y="4044300"/>
                    <a:pt x="342900" y="3990339"/>
                    <a:pt x="345440" y="3959162"/>
                  </a:cubicBezTo>
                  <a:cubicBezTo>
                    <a:pt x="350520" y="4046698"/>
                    <a:pt x="353060" y="4186997"/>
                    <a:pt x="351790" y="4311706"/>
                  </a:cubicBezTo>
                  <a:cubicBezTo>
                    <a:pt x="355600" y="4232563"/>
                    <a:pt x="351790" y="4086269"/>
                    <a:pt x="349250" y="3979547"/>
                  </a:cubicBezTo>
                  <a:cubicBezTo>
                    <a:pt x="350520" y="3933980"/>
                    <a:pt x="350520" y="3833253"/>
                    <a:pt x="347980" y="3775694"/>
                  </a:cubicBezTo>
                  <a:cubicBezTo>
                    <a:pt x="347980" y="3750513"/>
                    <a:pt x="350520" y="3746915"/>
                    <a:pt x="350520" y="3721734"/>
                  </a:cubicBezTo>
                  <a:cubicBezTo>
                    <a:pt x="350520" y="3640193"/>
                    <a:pt x="344170" y="3459124"/>
                    <a:pt x="351790" y="3463920"/>
                  </a:cubicBezTo>
                  <a:cubicBezTo>
                    <a:pt x="353060" y="3425548"/>
                    <a:pt x="349250" y="3457925"/>
                    <a:pt x="349250" y="3432743"/>
                  </a:cubicBezTo>
                  <a:cubicBezTo>
                    <a:pt x="349250" y="3413557"/>
                    <a:pt x="350520" y="3395570"/>
                    <a:pt x="353060" y="3399167"/>
                  </a:cubicBezTo>
                  <a:cubicBezTo>
                    <a:pt x="359410" y="3502293"/>
                    <a:pt x="363220" y="3649786"/>
                    <a:pt x="368300" y="3760106"/>
                  </a:cubicBezTo>
                  <a:cubicBezTo>
                    <a:pt x="369570" y="3730128"/>
                    <a:pt x="370840" y="3685759"/>
                    <a:pt x="374650" y="3683362"/>
                  </a:cubicBezTo>
                  <a:cubicBezTo>
                    <a:pt x="374650" y="3444735"/>
                    <a:pt x="358140" y="3361994"/>
                    <a:pt x="358140" y="3118571"/>
                  </a:cubicBezTo>
                  <a:cubicBezTo>
                    <a:pt x="351790" y="3155744"/>
                    <a:pt x="349250" y="3055017"/>
                    <a:pt x="342900" y="3111376"/>
                  </a:cubicBezTo>
                  <a:cubicBezTo>
                    <a:pt x="342900" y="3092190"/>
                    <a:pt x="342900" y="3077800"/>
                    <a:pt x="341630" y="3068207"/>
                  </a:cubicBezTo>
                  <a:cubicBezTo>
                    <a:pt x="336550" y="3081398"/>
                    <a:pt x="332740" y="3100584"/>
                    <a:pt x="328930" y="3050220"/>
                  </a:cubicBezTo>
                  <a:cubicBezTo>
                    <a:pt x="327660" y="3050220"/>
                    <a:pt x="328930" y="3080199"/>
                    <a:pt x="327660" y="3082597"/>
                  </a:cubicBezTo>
                  <a:cubicBezTo>
                    <a:pt x="327660" y="3046623"/>
                    <a:pt x="325120" y="3053818"/>
                    <a:pt x="323850" y="3040627"/>
                  </a:cubicBezTo>
                  <a:cubicBezTo>
                    <a:pt x="322580" y="3047822"/>
                    <a:pt x="323850" y="3081398"/>
                    <a:pt x="322580" y="3083796"/>
                  </a:cubicBezTo>
                  <a:cubicBezTo>
                    <a:pt x="307340" y="3131761"/>
                    <a:pt x="299720" y="3198913"/>
                    <a:pt x="283210" y="3297241"/>
                  </a:cubicBezTo>
                  <a:cubicBezTo>
                    <a:pt x="280670" y="3382380"/>
                    <a:pt x="274320" y="3420752"/>
                    <a:pt x="270510" y="3503492"/>
                  </a:cubicBezTo>
                  <a:cubicBezTo>
                    <a:pt x="267970" y="3477111"/>
                    <a:pt x="264160" y="3556254"/>
                    <a:pt x="261620" y="3527475"/>
                  </a:cubicBezTo>
                  <a:cubicBezTo>
                    <a:pt x="261620" y="3551457"/>
                    <a:pt x="261620" y="3568245"/>
                    <a:pt x="260350" y="3570643"/>
                  </a:cubicBezTo>
                  <a:cubicBezTo>
                    <a:pt x="260350" y="3546661"/>
                    <a:pt x="260350" y="3529872"/>
                    <a:pt x="259080" y="3528674"/>
                  </a:cubicBezTo>
                  <a:cubicBezTo>
                    <a:pt x="259080" y="3576639"/>
                    <a:pt x="256540" y="3553855"/>
                    <a:pt x="255270" y="3551457"/>
                  </a:cubicBezTo>
                  <a:cubicBezTo>
                    <a:pt x="250190" y="3582635"/>
                    <a:pt x="246380" y="3671370"/>
                    <a:pt x="240030" y="3694154"/>
                  </a:cubicBezTo>
                  <a:cubicBezTo>
                    <a:pt x="237490" y="3580236"/>
                    <a:pt x="246380" y="3467518"/>
                    <a:pt x="242570" y="3371588"/>
                  </a:cubicBezTo>
                  <a:cubicBezTo>
                    <a:pt x="243840" y="3333215"/>
                    <a:pt x="245110" y="3270861"/>
                    <a:pt x="248920" y="3262467"/>
                  </a:cubicBezTo>
                  <a:cubicBezTo>
                    <a:pt x="248920" y="3296042"/>
                    <a:pt x="248920" y="3326020"/>
                    <a:pt x="251460" y="3326020"/>
                  </a:cubicBezTo>
                  <a:cubicBezTo>
                    <a:pt x="254000" y="3251674"/>
                    <a:pt x="256540" y="3173731"/>
                    <a:pt x="256540" y="3067008"/>
                  </a:cubicBezTo>
                  <a:cubicBezTo>
                    <a:pt x="262890" y="3050220"/>
                    <a:pt x="260350" y="2911121"/>
                    <a:pt x="262890" y="2829580"/>
                  </a:cubicBezTo>
                  <a:cubicBezTo>
                    <a:pt x="264160" y="2829580"/>
                    <a:pt x="264160" y="2858359"/>
                    <a:pt x="265430" y="2849965"/>
                  </a:cubicBezTo>
                  <a:cubicBezTo>
                    <a:pt x="264160" y="2736048"/>
                    <a:pt x="265430" y="2590953"/>
                    <a:pt x="267970" y="2474637"/>
                  </a:cubicBezTo>
                  <a:cubicBezTo>
                    <a:pt x="275590" y="2430270"/>
                    <a:pt x="274320" y="2189244"/>
                    <a:pt x="281940" y="2182049"/>
                  </a:cubicBezTo>
                  <a:cubicBezTo>
                    <a:pt x="283210" y="2130487"/>
                    <a:pt x="283210" y="2074128"/>
                    <a:pt x="285750" y="2052543"/>
                  </a:cubicBezTo>
                  <a:cubicBezTo>
                    <a:pt x="289560" y="2066933"/>
                    <a:pt x="290830" y="2104106"/>
                    <a:pt x="295910" y="2093314"/>
                  </a:cubicBezTo>
                  <a:cubicBezTo>
                    <a:pt x="299720" y="2064535"/>
                    <a:pt x="299720" y="1975799"/>
                    <a:pt x="302260" y="1931431"/>
                  </a:cubicBezTo>
                  <a:cubicBezTo>
                    <a:pt x="299720" y="1929033"/>
                    <a:pt x="297180" y="1864280"/>
                    <a:pt x="299720" y="1824709"/>
                  </a:cubicBezTo>
                  <a:cubicBezTo>
                    <a:pt x="300990" y="1831903"/>
                    <a:pt x="300990" y="1857085"/>
                    <a:pt x="302260" y="1866678"/>
                  </a:cubicBezTo>
                  <a:cubicBezTo>
                    <a:pt x="306070" y="1823509"/>
                    <a:pt x="309880" y="1833102"/>
                    <a:pt x="313690" y="1799527"/>
                  </a:cubicBezTo>
                  <a:cubicBezTo>
                    <a:pt x="313690" y="1764752"/>
                    <a:pt x="312420" y="1710791"/>
                    <a:pt x="314960" y="1702397"/>
                  </a:cubicBezTo>
                  <a:cubicBezTo>
                    <a:pt x="314960" y="1721583"/>
                    <a:pt x="313690" y="1747964"/>
                    <a:pt x="314960" y="1756358"/>
                  </a:cubicBezTo>
                  <a:cubicBezTo>
                    <a:pt x="314960" y="1721583"/>
                    <a:pt x="317500" y="1723981"/>
                    <a:pt x="317500" y="1691605"/>
                  </a:cubicBezTo>
                  <a:cubicBezTo>
                    <a:pt x="312420" y="1692804"/>
                    <a:pt x="317500" y="1649635"/>
                    <a:pt x="317500" y="1626852"/>
                  </a:cubicBezTo>
                  <a:cubicBezTo>
                    <a:pt x="316230" y="1595674"/>
                    <a:pt x="313690" y="1632848"/>
                    <a:pt x="312420" y="1606466"/>
                  </a:cubicBezTo>
                  <a:cubicBezTo>
                    <a:pt x="312420" y="1472164"/>
                    <a:pt x="325120" y="1373835"/>
                    <a:pt x="318770" y="1283900"/>
                  </a:cubicBezTo>
                  <a:cubicBezTo>
                    <a:pt x="317500" y="1298290"/>
                    <a:pt x="317500" y="1330666"/>
                    <a:pt x="317500" y="1359446"/>
                  </a:cubicBezTo>
                  <a:cubicBezTo>
                    <a:pt x="312420" y="1430194"/>
                    <a:pt x="307340" y="1524926"/>
                    <a:pt x="303530" y="1619657"/>
                  </a:cubicBezTo>
                  <a:cubicBezTo>
                    <a:pt x="302260" y="1617259"/>
                    <a:pt x="302260" y="1605267"/>
                    <a:pt x="300990" y="1610064"/>
                  </a:cubicBezTo>
                  <a:cubicBezTo>
                    <a:pt x="300990" y="1647237"/>
                    <a:pt x="302260" y="1666423"/>
                    <a:pt x="303530" y="1705994"/>
                  </a:cubicBezTo>
                  <a:cubicBezTo>
                    <a:pt x="302260" y="1720384"/>
                    <a:pt x="300990" y="1735973"/>
                    <a:pt x="300990" y="1781540"/>
                  </a:cubicBezTo>
                  <a:cubicBezTo>
                    <a:pt x="298450" y="1738371"/>
                    <a:pt x="298450" y="1815115"/>
                    <a:pt x="295910" y="1815115"/>
                  </a:cubicBezTo>
                  <a:cubicBezTo>
                    <a:pt x="294640" y="1780341"/>
                    <a:pt x="294640" y="1785137"/>
                    <a:pt x="292100" y="1794730"/>
                  </a:cubicBezTo>
                  <a:cubicBezTo>
                    <a:pt x="292100" y="1773146"/>
                    <a:pt x="289560" y="1781540"/>
                    <a:pt x="290830" y="1752761"/>
                  </a:cubicBezTo>
                  <a:cubicBezTo>
                    <a:pt x="292100" y="1656830"/>
                    <a:pt x="294640" y="1545311"/>
                    <a:pt x="294640" y="1419402"/>
                  </a:cubicBezTo>
                  <a:cubicBezTo>
                    <a:pt x="289560" y="1466168"/>
                    <a:pt x="289560" y="1571692"/>
                    <a:pt x="287020" y="1646038"/>
                  </a:cubicBezTo>
                  <a:cubicBezTo>
                    <a:pt x="280670" y="1631648"/>
                    <a:pt x="279400" y="1672419"/>
                    <a:pt x="274320" y="1734774"/>
                  </a:cubicBezTo>
                  <a:cubicBezTo>
                    <a:pt x="273050" y="1769548"/>
                    <a:pt x="276860" y="1741968"/>
                    <a:pt x="275590" y="1777942"/>
                  </a:cubicBezTo>
                  <a:cubicBezTo>
                    <a:pt x="269240" y="1810319"/>
                    <a:pt x="264160" y="1913444"/>
                    <a:pt x="255270" y="1889462"/>
                  </a:cubicBezTo>
                  <a:cubicBezTo>
                    <a:pt x="255270" y="1756358"/>
                    <a:pt x="247650" y="1759955"/>
                    <a:pt x="247650" y="1623254"/>
                  </a:cubicBezTo>
                  <a:cubicBezTo>
                    <a:pt x="245110" y="1622055"/>
                    <a:pt x="243840" y="1590878"/>
                    <a:pt x="242570" y="1576488"/>
                  </a:cubicBezTo>
                  <a:cubicBezTo>
                    <a:pt x="242570" y="1502142"/>
                    <a:pt x="246380" y="1426597"/>
                    <a:pt x="243840" y="1365441"/>
                  </a:cubicBezTo>
                  <a:cubicBezTo>
                    <a:pt x="243840" y="1376233"/>
                    <a:pt x="242570" y="1395419"/>
                    <a:pt x="242570" y="1397818"/>
                  </a:cubicBezTo>
                  <a:cubicBezTo>
                    <a:pt x="242570" y="1378632"/>
                    <a:pt x="245110" y="1289896"/>
                    <a:pt x="238760" y="1287498"/>
                  </a:cubicBezTo>
                  <a:cubicBezTo>
                    <a:pt x="241300" y="1271909"/>
                    <a:pt x="243840" y="1263515"/>
                    <a:pt x="243840" y="1227541"/>
                  </a:cubicBezTo>
                  <a:cubicBezTo>
                    <a:pt x="241300" y="1215550"/>
                    <a:pt x="242570" y="1185572"/>
                    <a:pt x="240030" y="1178377"/>
                  </a:cubicBezTo>
                  <a:lnTo>
                    <a:pt x="243840" y="1178377"/>
                  </a:lnTo>
                  <a:cubicBezTo>
                    <a:pt x="245110" y="1134009"/>
                    <a:pt x="240030" y="1141204"/>
                    <a:pt x="240030" y="1104031"/>
                  </a:cubicBezTo>
                  <a:cubicBezTo>
                    <a:pt x="247650" y="1130412"/>
                    <a:pt x="243840" y="1026087"/>
                    <a:pt x="242570" y="1018892"/>
                  </a:cubicBezTo>
                  <a:cubicBezTo>
                    <a:pt x="242570" y="1032083"/>
                    <a:pt x="241300" y="1038078"/>
                    <a:pt x="240030" y="1042875"/>
                  </a:cubicBezTo>
                  <a:cubicBezTo>
                    <a:pt x="241300" y="978122"/>
                    <a:pt x="237490" y="1039277"/>
                    <a:pt x="236220" y="1005702"/>
                  </a:cubicBezTo>
                  <a:cubicBezTo>
                    <a:pt x="242570" y="1002104"/>
                    <a:pt x="236220" y="967330"/>
                    <a:pt x="236220" y="944546"/>
                  </a:cubicBezTo>
                  <a:cubicBezTo>
                    <a:pt x="240030" y="926559"/>
                    <a:pt x="242570" y="891784"/>
                    <a:pt x="242570" y="823434"/>
                  </a:cubicBezTo>
                  <a:cubicBezTo>
                    <a:pt x="237490" y="837823"/>
                    <a:pt x="238760" y="789858"/>
                    <a:pt x="237490" y="774270"/>
                  </a:cubicBezTo>
                  <a:cubicBezTo>
                    <a:pt x="240030" y="773070"/>
                    <a:pt x="241300" y="777867"/>
                    <a:pt x="242570" y="787460"/>
                  </a:cubicBezTo>
                  <a:lnTo>
                    <a:pt x="242570" y="702322"/>
                  </a:lnTo>
                  <a:cubicBezTo>
                    <a:pt x="240030" y="695127"/>
                    <a:pt x="234950" y="715512"/>
                    <a:pt x="233680" y="689131"/>
                  </a:cubicBezTo>
                  <a:cubicBezTo>
                    <a:pt x="231140" y="665149"/>
                    <a:pt x="233680" y="673543"/>
                    <a:pt x="233680" y="638810"/>
                  </a:cubicBezTo>
                  <a:cubicBezTo>
                    <a:pt x="237490" y="624840"/>
                    <a:pt x="240030" y="678339"/>
                    <a:pt x="238760" y="627380"/>
                  </a:cubicBezTo>
                  <a:cubicBezTo>
                    <a:pt x="238760" y="553720"/>
                    <a:pt x="233680" y="627380"/>
                    <a:pt x="233680" y="600710"/>
                  </a:cubicBezTo>
                  <a:lnTo>
                    <a:pt x="233680" y="561340"/>
                  </a:lnTo>
                  <a:cubicBezTo>
                    <a:pt x="237490" y="561340"/>
                    <a:pt x="236220" y="582930"/>
                    <a:pt x="238760" y="562610"/>
                  </a:cubicBezTo>
                  <a:lnTo>
                    <a:pt x="238760" y="472440"/>
                  </a:lnTo>
                  <a:cubicBezTo>
                    <a:pt x="236220" y="471170"/>
                    <a:pt x="233680" y="473710"/>
                    <a:pt x="234950" y="445770"/>
                  </a:cubicBezTo>
                  <a:cubicBezTo>
                    <a:pt x="234950" y="402590"/>
                    <a:pt x="240030" y="481330"/>
                    <a:pt x="238760" y="420370"/>
                  </a:cubicBezTo>
                  <a:cubicBezTo>
                    <a:pt x="238760" y="420370"/>
                    <a:pt x="237490" y="419100"/>
                    <a:pt x="237490" y="416560"/>
                  </a:cubicBezTo>
                  <a:cubicBezTo>
                    <a:pt x="236220" y="414020"/>
                    <a:pt x="236220" y="410210"/>
                    <a:pt x="234950" y="403860"/>
                  </a:cubicBezTo>
                  <a:cubicBezTo>
                    <a:pt x="233680" y="392430"/>
                    <a:pt x="232410" y="375920"/>
                    <a:pt x="234950" y="354330"/>
                  </a:cubicBezTo>
                  <a:cubicBezTo>
                    <a:pt x="234950" y="377190"/>
                    <a:pt x="236220" y="387350"/>
                    <a:pt x="237490" y="393700"/>
                  </a:cubicBezTo>
                  <a:lnTo>
                    <a:pt x="237490" y="237490"/>
                  </a:lnTo>
                  <a:cubicBezTo>
                    <a:pt x="304800" y="237490"/>
                    <a:pt x="379730" y="237490"/>
                    <a:pt x="421640" y="241300"/>
                  </a:cubicBezTo>
                  <a:cubicBezTo>
                    <a:pt x="463550" y="229870"/>
                    <a:pt x="509270" y="229870"/>
                    <a:pt x="563880" y="231140"/>
                  </a:cubicBezTo>
                  <a:cubicBezTo>
                    <a:pt x="589280" y="231140"/>
                    <a:pt x="613326" y="232410"/>
                    <a:pt x="630838" y="232410"/>
                  </a:cubicBezTo>
                  <a:cubicBezTo>
                    <a:pt x="648351" y="232410"/>
                    <a:pt x="668909" y="231140"/>
                    <a:pt x="689467" y="231140"/>
                  </a:cubicBezTo>
                  <a:cubicBezTo>
                    <a:pt x="714594" y="231140"/>
                    <a:pt x="741243" y="232410"/>
                    <a:pt x="762563" y="232410"/>
                  </a:cubicBezTo>
                  <a:cubicBezTo>
                    <a:pt x="785405" y="232410"/>
                    <a:pt x="808248" y="229870"/>
                    <a:pt x="828045" y="229870"/>
                  </a:cubicBezTo>
                  <a:cubicBezTo>
                    <a:pt x="897333" y="228600"/>
                    <a:pt x="958247" y="231140"/>
                    <a:pt x="1003170" y="227330"/>
                  </a:cubicBezTo>
                  <a:cubicBezTo>
                    <a:pt x="1032104" y="229870"/>
                    <a:pt x="1057231" y="226060"/>
                    <a:pt x="1083119" y="224790"/>
                  </a:cubicBezTo>
                  <a:cubicBezTo>
                    <a:pt x="1129565" y="224790"/>
                    <a:pt x="1134895" y="223520"/>
                    <a:pt x="1170681" y="223520"/>
                  </a:cubicBezTo>
                  <a:cubicBezTo>
                    <a:pt x="1231594" y="217170"/>
                    <a:pt x="1302406" y="219710"/>
                    <a:pt x="1374740" y="220980"/>
                  </a:cubicBezTo>
                  <a:cubicBezTo>
                    <a:pt x="1481338" y="222250"/>
                    <a:pt x="1578038" y="219710"/>
                    <a:pt x="1651895" y="219710"/>
                  </a:cubicBezTo>
                  <a:cubicBezTo>
                    <a:pt x="1729560" y="213360"/>
                    <a:pt x="1820168" y="218440"/>
                    <a:pt x="1892503" y="213360"/>
                  </a:cubicBezTo>
                  <a:cubicBezTo>
                    <a:pt x="1923721" y="218440"/>
                    <a:pt x="2020420" y="215900"/>
                    <a:pt x="2053161" y="213360"/>
                  </a:cubicBezTo>
                  <a:cubicBezTo>
                    <a:pt x="2095039" y="217170"/>
                    <a:pt x="2142247" y="213360"/>
                    <a:pt x="2191738" y="213360"/>
                  </a:cubicBezTo>
                  <a:lnTo>
                    <a:pt x="2235901" y="213360"/>
                  </a:lnTo>
                  <a:cubicBezTo>
                    <a:pt x="2293768" y="213360"/>
                    <a:pt x="2411787" y="210820"/>
                    <a:pt x="2447574" y="210820"/>
                  </a:cubicBezTo>
                  <a:cubicBezTo>
                    <a:pt x="2500111" y="210820"/>
                    <a:pt x="2545035" y="210820"/>
                    <a:pt x="2588435" y="209550"/>
                  </a:cubicBezTo>
                  <a:cubicBezTo>
                    <a:pt x="2597572" y="209550"/>
                    <a:pt x="2605187" y="209550"/>
                    <a:pt x="2612039" y="208280"/>
                  </a:cubicBezTo>
                  <a:cubicBezTo>
                    <a:pt x="2622699" y="208280"/>
                    <a:pt x="2634120" y="207010"/>
                    <a:pt x="2644780" y="207010"/>
                  </a:cubicBezTo>
                  <a:cubicBezTo>
                    <a:pt x="2656963" y="210820"/>
                    <a:pt x="2679805" y="208280"/>
                    <a:pt x="2695795" y="208280"/>
                  </a:cubicBezTo>
                  <a:cubicBezTo>
                    <a:pt x="2752901" y="209550"/>
                    <a:pt x="2803916" y="208280"/>
                    <a:pt x="2856454" y="208280"/>
                  </a:cubicBezTo>
                  <a:cubicBezTo>
                    <a:pt x="2895286" y="208280"/>
                    <a:pt x="2935641" y="210820"/>
                    <a:pt x="2972950" y="210820"/>
                  </a:cubicBezTo>
                  <a:cubicBezTo>
                    <a:pt x="2981326" y="210820"/>
                    <a:pt x="2984371" y="209550"/>
                    <a:pt x="2995031" y="209550"/>
                  </a:cubicBezTo>
                  <a:cubicBezTo>
                    <a:pt x="3007214" y="209550"/>
                    <a:pt x="3021680" y="210820"/>
                    <a:pt x="3023965" y="210820"/>
                  </a:cubicBezTo>
                  <a:cubicBezTo>
                    <a:pt x="3088685" y="209550"/>
                    <a:pt x="3155689" y="209550"/>
                    <a:pt x="3221171" y="208280"/>
                  </a:cubicBezTo>
                  <a:cubicBezTo>
                    <a:pt x="3260765" y="208280"/>
                    <a:pt x="3298835" y="209550"/>
                    <a:pt x="3337668" y="209550"/>
                  </a:cubicBezTo>
                  <a:lnTo>
                    <a:pt x="3339952" y="209550"/>
                  </a:lnTo>
                  <a:cubicBezTo>
                    <a:pt x="3330815" y="209550"/>
                    <a:pt x="3322439" y="210820"/>
                    <a:pt x="3318632" y="210820"/>
                  </a:cubicBezTo>
                  <a:cubicBezTo>
                    <a:pt x="3349850" y="210820"/>
                    <a:pt x="3351373" y="209550"/>
                    <a:pt x="3380307" y="210820"/>
                  </a:cubicBezTo>
                  <a:cubicBezTo>
                    <a:pt x="3379545" y="209550"/>
                    <a:pt x="3370409" y="209550"/>
                    <a:pt x="3359749" y="209550"/>
                  </a:cubicBezTo>
                  <a:cubicBezTo>
                    <a:pt x="3371170" y="209550"/>
                    <a:pt x="3382591" y="209550"/>
                    <a:pt x="3394012" y="208280"/>
                  </a:cubicBezTo>
                  <a:cubicBezTo>
                    <a:pt x="3409241" y="213360"/>
                    <a:pt x="3477768" y="210820"/>
                    <a:pt x="3502133" y="209550"/>
                  </a:cubicBezTo>
                  <a:cubicBezTo>
                    <a:pt x="3460255" y="209550"/>
                    <a:pt x="3420662" y="210820"/>
                    <a:pt x="3395535" y="208280"/>
                  </a:cubicBezTo>
                  <a:cubicBezTo>
                    <a:pt x="3413048" y="208280"/>
                    <a:pt x="3429799" y="207010"/>
                    <a:pt x="3446550" y="207010"/>
                  </a:cubicBezTo>
                  <a:cubicBezTo>
                    <a:pt x="3467869" y="207010"/>
                    <a:pt x="3492235" y="208280"/>
                    <a:pt x="3512032" y="208280"/>
                  </a:cubicBezTo>
                  <a:lnTo>
                    <a:pt x="3649848" y="208280"/>
                  </a:lnTo>
                  <a:cubicBezTo>
                    <a:pt x="3638427" y="210820"/>
                    <a:pt x="3623198" y="213360"/>
                    <a:pt x="3582843" y="213360"/>
                  </a:cubicBezTo>
                  <a:cubicBezTo>
                    <a:pt x="3584366" y="212090"/>
                    <a:pt x="3594264" y="212090"/>
                    <a:pt x="3595787" y="210820"/>
                  </a:cubicBezTo>
                  <a:cubicBezTo>
                    <a:pt x="3560762" y="210820"/>
                    <a:pt x="3520407" y="213360"/>
                    <a:pt x="3514316" y="214630"/>
                  </a:cubicBezTo>
                  <a:cubicBezTo>
                    <a:pt x="3483098" y="213360"/>
                    <a:pt x="3489189" y="214630"/>
                    <a:pt x="3467108" y="215900"/>
                  </a:cubicBezTo>
                  <a:cubicBezTo>
                    <a:pt x="3431322" y="215900"/>
                    <a:pt x="3374977" y="214630"/>
                    <a:pt x="3358226" y="218440"/>
                  </a:cubicBezTo>
                  <a:cubicBezTo>
                    <a:pt x="3383353" y="219710"/>
                    <a:pt x="3416855" y="217170"/>
                    <a:pt x="3426753" y="220980"/>
                  </a:cubicBezTo>
                  <a:cubicBezTo>
                    <a:pt x="3400865" y="222250"/>
                    <a:pt x="3381830" y="219710"/>
                    <a:pt x="3379546" y="222250"/>
                  </a:cubicBezTo>
                  <a:cubicBezTo>
                    <a:pt x="3399342" y="223520"/>
                    <a:pt x="3465585" y="220980"/>
                    <a:pt x="3468631" y="224790"/>
                  </a:cubicBezTo>
                  <a:lnTo>
                    <a:pt x="3427514" y="224790"/>
                  </a:lnTo>
                  <a:cubicBezTo>
                    <a:pt x="3427514" y="227330"/>
                    <a:pt x="3463301" y="227330"/>
                    <a:pt x="3441981" y="228600"/>
                  </a:cubicBezTo>
                  <a:cubicBezTo>
                    <a:pt x="3451880" y="228600"/>
                    <a:pt x="3477006" y="229870"/>
                    <a:pt x="3476245" y="227330"/>
                  </a:cubicBezTo>
                  <a:cubicBezTo>
                    <a:pt x="3461017" y="227330"/>
                    <a:pt x="3454164" y="227330"/>
                    <a:pt x="3455687" y="224790"/>
                  </a:cubicBezTo>
                  <a:lnTo>
                    <a:pt x="3537158" y="224790"/>
                  </a:lnTo>
                  <a:cubicBezTo>
                    <a:pt x="3489951" y="228600"/>
                    <a:pt x="3376500" y="228600"/>
                    <a:pt x="3320155" y="228600"/>
                  </a:cubicBezTo>
                  <a:cubicBezTo>
                    <a:pt x="3314825" y="229870"/>
                    <a:pt x="3311780" y="231140"/>
                    <a:pt x="3300358" y="232410"/>
                  </a:cubicBezTo>
                  <a:cubicBezTo>
                    <a:pt x="3332338" y="232410"/>
                    <a:pt x="3363556" y="232410"/>
                    <a:pt x="3327008" y="231140"/>
                  </a:cubicBezTo>
                  <a:cubicBezTo>
                    <a:pt x="3352896" y="231140"/>
                    <a:pt x="3358226" y="232410"/>
                    <a:pt x="3368124" y="233680"/>
                  </a:cubicBezTo>
                  <a:cubicBezTo>
                    <a:pt x="3319394" y="237490"/>
                    <a:pt x="3330053" y="232410"/>
                    <a:pt x="3286653" y="233680"/>
                  </a:cubicBezTo>
                  <a:cubicBezTo>
                    <a:pt x="3311018" y="233680"/>
                    <a:pt x="3320917" y="234950"/>
                    <a:pt x="3301120" y="237490"/>
                  </a:cubicBezTo>
                  <a:cubicBezTo>
                    <a:pt x="3361272" y="238760"/>
                    <a:pt x="3441981" y="240030"/>
                    <a:pt x="3485382" y="238760"/>
                  </a:cubicBezTo>
                  <a:cubicBezTo>
                    <a:pt x="3509747" y="243840"/>
                    <a:pt x="3623959" y="237490"/>
                    <a:pt x="3636142" y="245110"/>
                  </a:cubicBezTo>
                  <a:cubicBezTo>
                    <a:pt x="3663553" y="245110"/>
                    <a:pt x="3646041" y="241300"/>
                    <a:pt x="3681486" y="241300"/>
                  </a:cubicBezTo>
                  <a:cubicBezTo>
                    <a:pt x="3718316" y="242570"/>
                    <a:pt x="3744986" y="243840"/>
                    <a:pt x="3784356" y="245110"/>
                  </a:cubicBezTo>
                  <a:lnTo>
                    <a:pt x="3794516" y="245110"/>
                  </a:lnTo>
                  <a:cubicBezTo>
                    <a:pt x="3809756" y="245110"/>
                    <a:pt x="3830076" y="243840"/>
                    <a:pt x="3847856" y="245110"/>
                  </a:cubicBezTo>
                  <a:cubicBezTo>
                    <a:pt x="3859286" y="245110"/>
                    <a:pt x="3870716" y="245110"/>
                    <a:pt x="3879606" y="246380"/>
                  </a:cubicBezTo>
                  <a:lnTo>
                    <a:pt x="3888496" y="246380"/>
                  </a:lnTo>
                  <a:cubicBezTo>
                    <a:pt x="3889766" y="246380"/>
                    <a:pt x="3892306" y="246380"/>
                    <a:pt x="3892306" y="247650"/>
                  </a:cubicBezTo>
                  <a:cubicBezTo>
                    <a:pt x="3883416" y="247650"/>
                    <a:pt x="3888496" y="248920"/>
                    <a:pt x="3875796" y="248920"/>
                  </a:cubicBezTo>
                  <a:cubicBezTo>
                    <a:pt x="3858016" y="247650"/>
                    <a:pt x="3827536" y="247650"/>
                    <a:pt x="3794516" y="247650"/>
                  </a:cubicBezTo>
                  <a:lnTo>
                    <a:pt x="3794516" y="250190"/>
                  </a:lnTo>
                  <a:lnTo>
                    <a:pt x="3912626" y="250190"/>
                  </a:lnTo>
                  <a:lnTo>
                    <a:pt x="3893576" y="250190"/>
                  </a:lnTo>
                  <a:cubicBezTo>
                    <a:pt x="3912626" y="250190"/>
                    <a:pt x="3913896" y="248920"/>
                    <a:pt x="3932946" y="248920"/>
                  </a:cubicBezTo>
                  <a:cubicBezTo>
                    <a:pt x="3936756" y="250190"/>
                    <a:pt x="3913896" y="251460"/>
                    <a:pt x="3939296" y="251460"/>
                  </a:cubicBezTo>
                  <a:cubicBezTo>
                    <a:pt x="3948186" y="250190"/>
                    <a:pt x="3953266" y="248920"/>
                    <a:pt x="3965966" y="248920"/>
                  </a:cubicBezTo>
                  <a:cubicBezTo>
                    <a:pt x="3983746" y="250190"/>
                    <a:pt x="4006606" y="250190"/>
                    <a:pt x="4029466" y="251460"/>
                  </a:cubicBezTo>
                  <a:cubicBezTo>
                    <a:pt x="4029466" y="283210"/>
                    <a:pt x="4029466" y="313690"/>
                    <a:pt x="4030736" y="337820"/>
                  </a:cubicBezTo>
                  <a:cubicBezTo>
                    <a:pt x="4033276" y="345440"/>
                    <a:pt x="4033276" y="364490"/>
                    <a:pt x="4033276" y="384810"/>
                  </a:cubicBezTo>
                  <a:close/>
                  <a:moveTo>
                    <a:pt x="3996446" y="7136858"/>
                  </a:moveTo>
                  <a:cubicBezTo>
                    <a:pt x="3995176" y="7163240"/>
                    <a:pt x="3992637" y="7055318"/>
                    <a:pt x="3996446" y="7061313"/>
                  </a:cubicBezTo>
                  <a:cubicBezTo>
                    <a:pt x="3995176" y="7086495"/>
                    <a:pt x="3995176" y="7116473"/>
                    <a:pt x="3996446" y="7136858"/>
                  </a:cubicBezTo>
                  <a:close/>
                  <a:moveTo>
                    <a:pt x="3991366" y="6751938"/>
                  </a:moveTo>
                  <a:cubicBezTo>
                    <a:pt x="3990096" y="6732751"/>
                    <a:pt x="3991366" y="6667999"/>
                    <a:pt x="3991366" y="6645215"/>
                  </a:cubicBezTo>
                  <a:cubicBezTo>
                    <a:pt x="3992637" y="6667999"/>
                    <a:pt x="3991366" y="6721960"/>
                    <a:pt x="3991366" y="6751938"/>
                  </a:cubicBezTo>
                  <a:close/>
                  <a:moveTo>
                    <a:pt x="3992637" y="7202811"/>
                  </a:moveTo>
                  <a:cubicBezTo>
                    <a:pt x="3992637" y="7237586"/>
                    <a:pt x="3990096" y="7190820"/>
                    <a:pt x="3990096" y="7210005"/>
                  </a:cubicBezTo>
                  <a:lnTo>
                    <a:pt x="3990096" y="7106880"/>
                  </a:lnTo>
                  <a:cubicBezTo>
                    <a:pt x="3992637" y="7104482"/>
                    <a:pt x="3990096" y="7189620"/>
                    <a:pt x="3992637" y="7202811"/>
                  </a:cubicBezTo>
                  <a:close/>
                  <a:moveTo>
                    <a:pt x="1342000" y="8055126"/>
                  </a:moveTo>
                  <a:cubicBezTo>
                    <a:pt x="1355705" y="8053856"/>
                    <a:pt x="1367126" y="8057666"/>
                    <a:pt x="1389207" y="8055126"/>
                  </a:cubicBezTo>
                  <a:cubicBezTo>
                    <a:pt x="1388446" y="8056395"/>
                    <a:pt x="1390730" y="8056395"/>
                    <a:pt x="1396060" y="8056395"/>
                  </a:cubicBezTo>
                  <a:cubicBezTo>
                    <a:pt x="1380832" y="8057666"/>
                    <a:pt x="1383116" y="8055126"/>
                    <a:pt x="1354944" y="8056395"/>
                  </a:cubicBezTo>
                  <a:cubicBezTo>
                    <a:pt x="1357989" y="8055126"/>
                    <a:pt x="1349614" y="8055126"/>
                    <a:pt x="1342000" y="8055126"/>
                  </a:cubicBezTo>
                  <a:close/>
                  <a:moveTo>
                    <a:pt x="359410" y="8044966"/>
                  </a:moveTo>
                  <a:cubicBezTo>
                    <a:pt x="360680" y="8043695"/>
                    <a:pt x="372110" y="8043695"/>
                    <a:pt x="379730" y="8043695"/>
                  </a:cubicBezTo>
                  <a:cubicBezTo>
                    <a:pt x="377190" y="8043695"/>
                    <a:pt x="375920" y="8044966"/>
                    <a:pt x="374650" y="8046236"/>
                  </a:cubicBezTo>
                  <a:cubicBezTo>
                    <a:pt x="364490" y="8047506"/>
                    <a:pt x="369570" y="8044966"/>
                    <a:pt x="359410" y="8044966"/>
                  </a:cubicBezTo>
                  <a:close/>
                  <a:moveTo>
                    <a:pt x="372110" y="8013216"/>
                  </a:moveTo>
                  <a:cubicBezTo>
                    <a:pt x="373380" y="8015756"/>
                    <a:pt x="373380" y="8015756"/>
                    <a:pt x="374650" y="8015756"/>
                  </a:cubicBezTo>
                  <a:cubicBezTo>
                    <a:pt x="375920" y="8015756"/>
                    <a:pt x="375920" y="8014486"/>
                    <a:pt x="377190" y="8014486"/>
                  </a:cubicBezTo>
                  <a:cubicBezTo>
                    <a:pt x="387350" y="8014486"/>
                    <a:pt x="392430" y="8017026"/>
                    <a:pt x="402590" y="8015756"/>
                  </a:cubicBezTo>
                  <a:cubicBezTo>
                    <a:pt x="403860" y="8017026"/>
                    <a:pt x="403860" y="8018295"/>
                    <a:pt x="410210" y="8018295"/>
                  </a:cubicBezTo>
                  <a:cubicBezTo>
                    <a:pt x="400050" y="8020836"/>
                    <a:pt x="383540" y="8018295"/>
                    <a:pt x="373380" y="8018295"/>
                  </a:cubicBezTo>
                  <a:cubicBezTo>
                    <a:pt x="373380" y="8015756"/>
                    <a:pt x="373380" y="8014486"/>
                    <a:pt x="372110" y="8013216"/>
                  </a:cubicBezTo>
                  <a:close/>
                  <a:moveTo>
                    <a:pt x="411480" y="8010676"/>
                  </a:moveTo>
                  <a:lnTo>
                    <a:pt x="419100" y="8010676"/>
                  </a:lnTo>
                  <a:cubicBezTo>
                    <a:pt x="420370" y="8013216"/>
                    <a:pt x="408940" y="8013216"/>
                    <a:pt x="411480" y="8010676"/>
                  </a:cubicBezTo>
                  <a:close/>
                  <a:moveTo>
                    <a:pt x="419100" y="8015756"/>
                  </a:moveTo>
                  <a:lnTo>
                    <a:pt x="447040" y="8015756"/>
                  </a:lnTo>
                  <a:cubicBezTo>
                    <a:pt x="445770" y="8015756"/>
                    <a:pt x="440690" y="8017026"/>
                    <a:pt x="435610" y="8017026"/>
                  </a:cubicBezTo>
                  <a:lnTo>
                    <a:pt x="421640" y="8017026"/>
                  </a:lnTo>
                  <a:cubicBezTo>
                    <a:pt x="420370" y="8017026"/>
                    <a:pt x="420370" y="8017026"/>
                    <a:pt x="419100" y="8015756"/>
                  </a:cubicBezTo>
                  <a:cubicBezTo>
                    <a:pt x="417830" y="8017026"/>
                    <a:pt x="415290" y="8017026"/>
                    <a:pt x="414020" y="8017026"/>
                  </a:cubicBezTo>
                  <a:cubicBezTo>
                    <a:pt x="415290" y="8015756"/>
                    <a:pt x="416560" y="8015756"/>
                    <a:pt x="419100" y="8015756"/>
                  </a:cubicBezTo>
                  <a:cubicBezTo>
                    <a:pt x="417830" y="8015756"/>
                    <a:pt x="417830" y="8015756"/>
                    <a:pt x="419100" y="8015756"/>
                  </a:cubicBezTo>
                  <a:close/>
                  <a:moveTo>
                    <a:pt x="377190" y="5501244"/>
                  </a:moveTo>
                  <a:cubicBezTo>
                    <a:pt x="378460" y="5490452"/>
                    <a:pt x="379730" y="5532422"/>
                    <a:pt x="379730" y="5500045"/>
                  </a:cubicBezTo>
                  <a:cubicBezTo>
                    <a:pt x="381000" y="5554005"/>
                    <a:pt x="381000" y="5589980"/>
                    <a:pt x="382270" y="5649936"/>
                  </a:cubicBezTo>
                  <a:cubicBezTo>
                    <a:pt x="381000" y="5664326"/>
                    <a:pt x="379730" y="5664326"/>
                    <a:pt x="378460" y="5651135"/>
                  </a:cubicBezTo>
                  <a:cubicBezTo>
                    <a:pt x="377190" y="5684711"/>
                    <a:pt x="377190" y="5725481"/>
                    <a:pt x="375920" y="5748265"/>
                  </a:cubicBezTo>
                  <a:cubicBezTo>
                    <a:pt x="374650" y="5687109"/>
                    <a:pt x="377190" y="5627153"/>
                    <a:pt x="374650" y="5565997"/>
                  </a:cubicBezTo>
                  <a:cubicBezTo>
                    <a:pt x="374650" y="5528824"/>
                    <a:pt x="378460" y="5544413"/>
                    <a:pt x="377190" y="5501244"/>
                  </a:cubicBezTo>
                  <a:close/>
                  <a:moveTo>
                    <a:pt x="387350" y="6045650"/>
                  </a:moveTo>
                  <a:cubicBezTo>
                    <a:pt x="387350" y="6073229"/>
                    <a:pt x="384810" y="6055242"/>
                    <a:pt x="384810" y="6088818"/>
                  </a:cubicBezTo>
                  <a:cubicBezTo>
                    <a:pt x="382270" y="6063636"/>
                    <a:pt x="384810" y="6033658"/>
                    <a:pt x="384810" y="5991688"/>
                  </a:cubicBezTo>
                  <a:cubicBezTo>
                    <a:pt x="387350" y="5986892"/>
                    <a:pt x="384810" y="6051645"/>
                    <a:pt x="387350" y="6045650"/>
                  </a:cubicBezTo>
                  <a:close/>
                  <a:moveTo>
                    <a:pt x="3536397" y="173990"/>
                  </a:moveTo>
                  <a:cubicBezTo>
                    <a:pt x="3512031" y="173990"/>
                    <a:pt x="3516600" y="170180"/>
                    <a:pt x="3498326" y="170180"/>
                  </a:cubicBezTo>
                  <a:cubicBezTo>
                    <a:pt x="3512793" y="163830"/>
                    <a:pt x="3577513" y="170180"/>
                    <a:pt x="3536397" y="173990"/>
                  </a:cubicBezTo>
                  <a:close/>
                  <a:moveTo>
                    <a:pt x="3538681" y="179070"/>
                  </a:moveTo>
                  <a:lnTo>
                    <a:pt x="3512031" y="179070"/>
                  </a:lnTo>
                  <a:cubicBezTo>
                    <a:pt x="3513555" y="176530"/>
                    <a:pt x="3521930" y="175260"/>
                    <a:pt x="3537158" y="176530"/>
                  </a:cubicBezTo>
                  <a:cubicBezTo>
                    <a:pt x="3538681" y="177800"/>
                    <a:pt x="3538681" y="179070"/>
                    <a:pt x="3538681" y="179070"/>
                  </a:cubicBezTo>
                  <a:close/>
                  <a:moveTo>
                    <a:pt x="3426753" y="231140"/>
                  </a:moveTo>
                  <a:cubicBezTo>
                    <a:pt x="3422946" y="232410"/>
                    <a:pt x="3384875" y="231140"/>
                    <a:pt x="3378784" y="231140"/>
                  </a:cubicBezTo>
                  <a:cubicBezTo>
                    <a:pt x="3378784" y="229870"/>
                    <a:pt x="3397058" y="229870"/>
                    <a:pt x="3391728" y="228600"/>
                  </a:cubicBezTo>
                  <a:cubicBezTo>
                    <a:pt x="3413047" y="228600"/>
                    <a:pt x="3416093" y="229870"/>
                    <a:pt x="3439697" y="228600"/>
                  </a:cubicBezTo>
                  <a:cubicBezTo>
                    <a:pt x="3438936" y="229870"/>
                    <a:pt x="3427514" y="228600"/>
                    <a:pt x="3419139" y="229870"/>
                  </a:cubicBezTo>
                  <a:cubicBezTo>
                    <a:pt x="3419139" y="229870"/>
                    <a:pt x="3421423" y="229870"/>
                    <a:pt x="3426753" y="231140"/>
                  </a:cubicBezTo>
                  <a:close/>
                  <a:moveTo>
                    <a:pt x="3668121" y="207010"/>
                  </a:moveTo>
                  <a:cubicBezTo>
                    <a:pt x="3672596" y="207010"/>
                    <a:pt x="3682756" y="205740"/>
                    <a:pt x="3695456" y="205740"/>
                  </a:cubicBezTo>
                  <a:lnTo>
                    <a:pt x="3747526" y="205740"/>
                  </a:lnTo>
                  <a:cubicBezTo>
                    <a:pt x="3742446" y="207010"/>
                    <a:pt x="3705616" y="208280"/>
                    <a:pt x="3680216" y="208280"/>
                  </a:cubicBezTo>
                  <a:cubicBezTo>
                    <a:pt x="3681486" y="207010"/>
                    <a:pt x="3676406" y="207010"/>
                    <a:pt x="3668122" y="207010"/>
                  </a:cubicBezTo>
                  <a:close/>
                  <a:moveTo>
                    <a:pt x="4066296" y="153670"/>
                  </a:moveTo>
                  <a:lnTo>
                    <a:pt x="4032006" y="153670"/>
                  </a:lnTo>
                  <a:cubicBezTo>
                    <a:pt x="4025656" y="153670"/>
                    <a:pt x="4019306" y="153670"/>
                    <a:pt x="4014226" y="154940"/>
                  </a:cubicBezTo>
                  <a:lnTo>
                    <a:pt x="3995176" y="154940"/>
                  </a:lnTo>
                  <a:cubicBezTo>
                    <a:pt x="3993906" y="154940"/>
                    <a:pt x="3997716" y="152400"/>
                    <a:pt x="3995176" y="152400"/>
                  </a:cubicBezTo>
                  <a:lnTo>
                    <a:pt x="3905006" y="152400"/>
                  </a:lnTo>
                  <a:cubicBezTo>
                    <a:pt x="3899926" y="152400"/>
                    <a:pt x="3889766" y="148590"/>
                    <a:pt x="3879606" y="148590"/>
                  </a:cubicBezTo>
                  <a:cubicBezTo>
                    <a:pt x="3858016" y="151130"/>
                    <a:pt x="3831346" y="151130"/>
                    <a:pt x="3799596" y="149860"/>
                  </a:cubicBezTo>
                  <a:cubicBezTo>
                    <a:pt x="3780546" y="149860"/>
                    <a:pt x="3760226" y="148590"/>
                    <a:pt x="3736096" y="148590"/>
                  </a:cubicBezTo>
                  <a:cubicBezTo>
                    <a:pt x="3737366" y="151130"/>
                    <a:pt x="3779276" y="149860"/>
                    <a:pt x="3786896" y="151130"/>
                  </a:cubicBezTo>
                  <a:cubicBezTo>
                    <a:pt x="3770386" y="158750"/>
                    <a:pt x="3713236" y="148590"/>
                    <a:pt x="3696726" y="152400"/>
                  </a:cubicBezTo>
                  <a:cubicBezTo>
                    <a:pt x="3681486" y="152400"/>
                    <a:pt x="3690376" y="151130"/>
                    <a:pt x="3696726" y="151130"/>
                  </a:cubicBezTo>
                  <a:cubicBezTo>
                    <a:pt x="3689106" y="144780"/>
                    <a:pt x="3630051" y="152400"/>
                    <a:pt x="3615584" y="153670"/>
                  </a:cubicBezTo>
                  <a:cubicBezTo>
                    <a:pt x="3601879" y="153670"/>
                    <a:pt x="3589696" y="153670"/>
                    <a:pt x="3576752" y="152400"/>
                  </a:cubicBezTo>
                  <a:cubicBezTo>
                    <a:pt x="3584366" y="147320"/>
                    <a:pt x="3591219" y="151130"/>
                    <a:pt x="3615584" y="151130"/>
                  </a:cubicBezTo>
                  <a:cubicBezTo>
                    <a:pt x="3623959" y="147320"/>
                    <a:pt x="3598833" y="148590"/>
                    <a:pt x="3585127" y="148590"/>
                  </a:cubicBezTo>
                  <a:cubicBezTo>
                    <a:pt x="3580559" y="152400"/>
                    <a:pt x="3532590" y="148590"/>
                    <a:pt x="3537920" y="154940"/>
                  </a:cubicBezTo>
                  <a:cubicBezTo>
                    <a:pt x="3518884" y="154940"/>
                    <a:pt x="3515839" y="151130"/>
                    <a:pt x="3499849" y="151130"/>
                  </a:cubicBezTo>
                  <a:cubicBezTo>
                    <a:pt x="3498326" y="151130"/>
                    <a:pt x="3461017" y="154940"/>
                    <a:pt x="3468631" y="149860"/>
                  </a:cubicBezTo>
                  <a:cubicBezTo>
                    <a:pt x="3441220" y="149860"/>
                    <a:pt x="3433606" y="153670"/>
                    <a:pt x="3406195" y="151130"/>
                  </a:cubicBezTo>
                  <a:cubicBezTo>
                    <a:pt x="3409241" y="154940"/>
                    <a:pt x="3228024" y="157480"/>
                    <a:pt x="3266856" y="148590"/>
                  </a:cubicBezTo>
                  <a:cubicBezTo>
                    <a:pt x="3294267" y="149860"/>
                    <a:pt x="3272186" y="151130"/>
                    <a:pt x="3305688" y="149860"/>
                  </a:cubicBezTo>
                  <a:cubicBezTo>
                    <a:pt x="3324723" y="148590"/>
                    <a:pt x="3347566" y="148590"/>
                    <a:pt x="3360510" y="147320"/>
                  </a:cubicBezTo>
                  <a:cubicBezTo>
                    <a:pt x="3350612" y="143510"/>
                    <a:pt x="3323962" y="146050"/>
                    <a:pt x="3291222" y="144780"/>
                  </a:cubicBezTo>
                  <a:cubicBezTo>
                    <a:pt x="3301881" y="138430"/>
                    <a:pt x="3317110" y="144780"/>
                    <a:pt x="3337668" y="144780"/>
                  </a:cubicBezTo>
                  <a:cubicBezTo>
                    <a:pt x="3346805" y="143510"/>
                    <a:pt x="3349089" y="140970"/>
                    <a:pt x="3355942" y="139700"/>
                  </a:cubicBezTo>
                  <a:lnTo>
                    <a:pt x="3368124" y="139700"/>
                  </a:lnTo>
                  <a:cubicBezTo>
                    <a:pt x="3368885" y="140970"/>
                    <a:pt x="3362033" y="142240"/>
                    <a:pt x="3361272" y="142240"/>
                  </a:cubicBezTo>
                  <a:cubicBezTo>
                    <a:pt x="3373454" y="146050"/>
                    <a:pt x="3419901" y="146050"/>
                    <a:pt x="3469392" y="147320"/>
                  </a:cubicBezTo>
                  <a:cubicBezTo>
                    <a:pt x="3483098" y="146050"/>
                    <a:pt x="3480052" y="142240"/>
                    <a:pt x="3508225" y="143510"/>
                  </a:cubicBezTo>
                  <a:cubicBezTo>
                    <a:pt x="3502133" y="144780"/>
                    <a:pt x="3499849" y="146050"/>
                    <a:pt x="3499849" y="148590"/>
                  </a:cubicBezTo>
                  <a:cubicBezTo>
                    <a:pt x="3512032" y="144780"/>
                    <a:pt x="3537158" y="144780"/>
                    <a:pt x="3569899" y="146050"/>
                  </a:cubicBezTo>
                  <a:cubicBezTo>
                    <a:pt x="3590457" y="146050"/>
                    <a:pt x="3608731" y="143510"/>
                    <a:pt x="3592742" y="147320"/>
                  </a:cubicBezTo>
                  <a:cubicBezTo>
                    <a:pt x="3605686" y="147320"/>
                    <a:pt x="3607209" y="146050"/>
                    <a:pt x="3608731" y="144780"/>
                  </a:cubicBezTo>
                  <a:cubicBezTo>
                    <a:pt x="3641472" y="143510"/>
                    <a:pt x="3676406" y="148590"/>
                    <a:pt x="3685296" y="143510"/>
                  </a:cubicBezTo>
                  <a:cubicBezTo>
                    <a:pt x="3690376" y="139700"/>
                    <a:pt x="3635381" y="144780"/>
                    <a:pt x="3648325" y="139700"/>
                  </a:cubicBezTo>
                  <a:cubicBezTo>
                    <a:pt x="3668883" y="139700"/>
                    <a:pt x="3687836" y="140970"/>
                    <a:pt x="3708156" y="140970"/>
                  </a:cubicBezTo>
                  <a:lnTo>
                    <a:pt x="3750066" y="140970"/>
                  </a:lnTo>
                  <a:cubicBezTo>
                    <a:pt x="3743716" y="143510"/>
                    <a:pt x="3715776" y="143510"/>
                    <a:pt x="3710696" y="146050"/>
                  </a:cubicBezTo>
                  <a:cubicBezTo>
                    <a:pt x="3729746" y="144780"/>
                    <a:pt x="3781816" y="146050"/>
                    <a:pt x="3798326" y="143510"/>
                  </a:cubicBezTo>
                  <a:cubicBezTo>
                    <a:pt x="3803407" y="143510"/>
                    <a:pt x="3805946" y="142240"/>
                    <a:pt x="3802137" y="140970"/>
                  </a:cubicBezTo>
                  <a:cubicBezTo>
                    <a:pt x="3838966" y="143510"/>
                    <a:pt x="3893576" y="143510"/>
                    <a:pt x="3944376" y="140970"/>
                  </a:cubicBezTo>
                  <a:cubicBezTo>
                    <a:pt x="3964696" y="142240"/>
                    <a:pt x="3992637" y="142240"/>
                    <a:pt x="4026926" y="142240"/>
                  </a:cubicBezTo>
                  <a:lnTo>
                    <a:pt x="4137416" y="142240"/>
                  </a:lnTo>
                  <a:lnTo>
                    <a:pt x="4137416" y="180340"/>
                  </a:lnTo>
                  <a:cubicBezTo>
                    <a:pt x="4137416" y="184150"/>
                    <a:pt x="4138687" y="189230"/>
                    <a:pt x="4138687" y="194310"/>
                  </a:cubicBezTo>
                  <a:cubicBezTo>
                    <a:pt x="4138687" y="214630"/>
                    <a:pt x="4139957" y="234950"/>
                    <a:pt x="4141226" y="252730"/>
                  </a:cubicBezTo>
                  <a:lnTo>
                    <a:pt x="4141226" y="260350"/>
                  </a:lnTo>
                  <a:cubicBezTo>
                    <a:pt x="4141226" y="257810"/>
                    <a:pt x="4139957" y="255270"/>
                    <a:pt x="4138687" y="257810"/>
                  </a:cubicBezTo>
                  <a:cubicBezTo>
                    <a:pt x="4138687" y="289560"/>
                    <a:pt x="4139957" y="317500"/>
                    <a:pt x="4139957" y="344170"/>
                  </a:cubicBezTo>
                  <a:cubicBezTo>
                    <a:pt x="4138687" y="508000"/>
                    <a:pt x="4139957" y="673542"/>
                    <a:pt x="4139957" y="828230"/>
                  </a:cubicBezTo>
                  <a:lnTo>
                    <a:pt x="4139957" y="903775"/>
                  </a:lnTo>
                  <a:cubicBezTo>
                    <a:pt x="4139957" y="903775"/>
                    <a:pt x="4138687" y="904975"/>
                    <a:pt x="4137416" y="903775"/>
                  </a:cubicBezTo>
                  <a:cubicBezTo>
                    <a:pt x="4136146" y="765875"/>
                    <a:pt x="4136146" y="704720"/>
                    <a:pt x="4134876" y="568960"/>
                  </a:cubicBezTo>
                  <a:cubicBezTo>
                    <a:pt x="4134876" y="537210"/>
                    <a:pt x="4132337" y="528320"/>
                    <a:pt x="4131066" y="516890"/>
                  </a:cubicBezTo>
                  <a:cubicBezTo>
                    <a:pt x="4133607" y="429260"/>
                    <a:pt x="4133607" y="335280"/>
                    <a:pt x="4131066" y="257810"/>
                  </a:cubicBezTo>
                  <a:cubicBezTo>
                    <a:pt x="4131066" y="241300"/>
                    <a:pt x="4131066" y="217170"/>
                    <a:pt x="4128526" y="209550"/>
                  </a:cubicBezTo>
                  <a:cubicBezTo>
                    <a:pt x="4127257" y="177800"/>
                    <a:pt x="4131066" y="184150"/>
                    <a:pt x="4131066" y="160020"/>
                  </a:cubicBezTo>
                  <a:lnTo>
                    <a:pt x="4131066" y="149860"/>
                  </a:lnTo>
                  <a:cubicBezTo>
                    <a:pt x="4085346" y="151130"/>
                    <a:pt x="4109476" y="154940"/>
                    <a:pt x="4065026" y="156210"/>
                  </a:cubicBezTo>
                  <a:cubicBezTo>
                    <a:pt x="4073916" y="158750"/>
                    <a:pt x="4098046" y="160020"/>
                    <a:pt x="4072646" y="162560"/>
                  </a:cubicBezTo>
                  <a:cubicBezTo>
                    <a:pt x="4062487" y="157480"/>
                    <a:pt x="4067566" y="154940"/>
                    <a:pt x="4066296" y="153670"/>
                  </a:cubicBezTo>
                  <a:close/>
                  <a:moveTo>
                    <a:pt x="4120907" y="2839173"/>
                  </a:moveTo>
                  <a:cubicBezTo>
                    <a:pt x="4123446" y="2879944"/>
                    <a:pt x="4125987" y="2913519"/>
                    <a:pt x="4122176" y="2961484"/>
                  </a:cubicBezTo>
                  <a:cubicBezTo>
                    <a:pt x="4125987" y="2973476"/>
                    <a:pt x="4125987" y="2954290"/>
                    <a:pt x="4125987" y="2943497"/>
                  </a:cubicBezTo>
                  <a:cubicBezTo>
                    <a:pt x="4125987" y="2953090"/>
                    <a:pt x="4125987" y="2963883"/>
                    <a:pt x="4127257" y="2974675"/>
                  </a:cubicBezTo>
                  <a:cubicBezTo>
                    <a:pt x="4125987" y="2985467"/>
                    <a:pt x="4123446" y="2984268"/>
                    <a:pt x="4120907" y="2972277"/>
                  </a:cubicBezTo>
                  <a:lnTo>
                    <a:pt x="4120907" y="2987865"/>
                  </a:lnTo>
                  <a:lnTo>
                    <a:pt x="4120907" y="2948294"/>
                  </a:lnTo>
                  <a:cubicBezTo>
                    <a:pt x="4120907" y="2937502"/>
                    <a:pt x="4122176" y="2925510"/>
                    <a:pt x="4122176" y="2911121"/>
                  </a:cubicBezTo>
                  <a:cubicBezTo>
                    <a:pt x="4120907" y="2885939"/>
                    <a:pt x="4118366" y="2860757"/>
                    <a:pt x="4120907" y="2839173"/>
                  </a:cubicBezTo>
                  <a:close/>
                  <a:moveTo>
                    <a:pt x="4090426" y="8207526"/>
                  </a:moveTo>
                  <a:cubicBezTo>
                    <a:pt x="4087887" y="8207526"/>
                    <a:pt x="4085346" y="8207526"/>
                    <a:pt x="4084076" y="8206256"/>
                  </a:cubicBezTo>
                  <a:lnTo>
                    <a:pt x="4127257" y="8206256"/>
                  </a:lnTo>
                  <a:cubicBezTo>
                    <a:pt x="4127257" y="8114816"/>
                    <a:pt x="4124716" y="8047506"/>
                    <a:pt x="4124716" y="7981466"/>
                  </a:cubicBezTo>
                  <a:lnTo>
                    <a:pt x="4125987" y="7981466"/>
                  </a:lnTo>
                  <a:cubicBezTo>
                    <a:pt x="4125987" y="8056395"/>
                    <a:pt x="4127257" y="8131326"/>
                    <a:pt x="4127257" y="8207526"/>
                  </a:cubicBezTo>
                  <a:lnTo>
                    <a:pt x="4090426" y="8207526"/>
                  </a:lnTo>
                  <a:close/>
                  <a:moveTo>
                    <a:pt x="4124716" y="7968766"/>
                  </a:moveTo>
                  <a:cubicBezTo>
                    <a:pt x="4124716" y="7968766"/>
                    <a:pt x="4124716" y="7970036"/>
                    <a:pt x="4123446" y="7972576"/>
                  </a:cubicBezTo>
                  <a:cubicBezTo>
                    <a:pt x="4123446" y="7935745"/>
                    <a:pt x="4122176" y="7916695"/>
                    <a:pt x="4122176" y="7870976"/>
                  </a:cubicBezTo>
                  <a:cubicBezTo>
                    <a:pt x="4122176" y="7870976"/>
                    <a:pt x="4123446" y="7876056"/>
                    <a:pt x="4123446" y="7882406"/>
                  </a:cubicBezTo>
                  <a:lnTo>
                    <a:pt x="4123446" y="7926856"/>
                  </a:lnTo>
                  <a:cubicBezTo>
                    <a:pt x="4124716" y="7940826"/>
                    <a:pt x="4124716" y="7954795"/>
                    <a:pt x="4124716" y="7968766"/>
                  </a:cubicBezTo>
                  <a:close/>
                  <a:moveTo>
                    <a:pt x="4122176" y="7760406"/>
                  </a:moveTo>
                  <a:cubicBezTo>
                    <a:pt x="4122176" y="7738823"/>
                    <a:pt x="4122176" y="7740022"/>
                    <a:pt x="4123446" y="7738823"/>
                  </a:cubicBezTo>
                  <a:lnTo>
                    <a:pt x="4123446" y="7804775"/>
                  </a:lnTo>
                  <a:cubicBezTo>
                    <a:pt x="4123446" y="7790385"/>
                    <a:pt x="4123446" y="7774796"/>
                    <a:pt x="4122176" y="7760406"/>
                  </a:cubicBezTo>
                  <a:close/>
                  <a:moveTo>
                    <a:pt x="4127256" y="3678565"/>
                  </a:moveTo>
                  <a:cubicBezTo>
                    <a:pt x="4127256" y="3673768"/>
                    <a:pt x="4125986" y="3670171"/>
                    <a:pt x="4125986" y="3665374"/>
                  </a:cubicBezTo>
                  <a:cubicBezTo>
                    <a:pt x="4125986" y="3661777"/>
                    <a:pt x="4127256" y="3659378"/>
                    <a:pt x="4127256" y="3656981"/>
                  </a:cubicBezTo>
                  <a:lnTo>
                    <a:pt x="4127256" y="3678565"/>
                  </a:lnTo>
                  <a:close/>
                  <a:moveTo>
                    <a:pt x="4127256" y="3521478"/>
                  </a:moveTo>
                  <a:lnTo>
                    <a:pt x="4127256" y="3511886"/>
                  </a:lnTo>
                  <a:lnTo>
                    <a:pt x="4127256" y="3521478"/>
                  </a:lnTo>
                  <a:close/>
                  <a:moveTo>
                    <a:pt x="4123446" y="3438738"/>
                  </a:moveTo>
                  <a:cubicBezTo>
                    <a:pt x="4119636" y="3420752"/>
                    <a:pt x="4123446" y="3378782"/>
                    <a:pt x="4124716" y="3365591"/>
                  </a:cubicBezTo>
                  <a:cubicBezTo>
                    <a:pt x="4129796" y="3389574"/>
                    <a:pt x="4123446" y="3407561"/>
                    <a:pt x="4123446" y="3438738"/>
                  </a:cubicBezTo>
                  <a:close/>
                  <a:moveTo>
                    <a:pt x="4127256" y="3309232"/>
                  </a:moveTo>
                  <a:cubicBezTo>
                    <a:pt x="4127256" y="3303237"/>
                    <a:pt x="4125986" y="3298440"/>
                    <a:pt x="4125986" y="3292444"/>
                  </a:cubicBezTo>
                  <a:cubicBezTo>
                    <a:pt x="4124716" y="3280453"/>
                    <a:pt x="4120906" y="3284051"/>
                    <a:pt x="4118366" y="3278055"/>
                  </a:cubicBezTo>
                  <a:lnTo>
                    <a:pt x="4118366" y="3267263"/>
                  </a:lnTo>
                  <a:cubicBezTo>
                    <a:pt x="4119636" y="3226492"/>
                    <a:pt x="4120906" y="3178527"/>
                    <a:pt x="4123446" y="3147350"/>
                  </a:cubicBezTo>
                  <a:cubicBezTo>
                    <a:pt x="4120906" y="3116172"/>
                    <a:pt x="4123446" y="3077800"/>
                    <a:pt x="4123446" y="3044225"/>
                  </a:cubicBezTo>
                  <a:cubicBezTo>
                    <a:pt x="4123446" y="3034631"/>
                    <a:pt x="4123446" y="3026237"/>
                    <a:pt x="4122176" y="3017843"/>
                  </a:cubicBezTo>
                  <a:cubicBezTo>
                    <a:pt x="4123446" y="3010649"/>
                    <a:pt x="4125986" y="2999857"/>
                    <a:pt x="4127256" y="2992662"/>
                  </a:cubicBezTo>
                  <a:lnTo>
                    <a:pt x="4127256" y="3063410"/>
                  </a:lnTo>
                  <a:cubicBezTo>
                    <a:pt x="4123446" y="3073004"/>
                    <a:pt x="4125986" y="3137757"/>
                    <a:pt x="4125986" y="3192917"/>
                  </a:cubicBezTo>
                  <a:cubicBezTo>
                    <a:pt x="4127256" y="3216899"/>
                    <a:pt x="4127256" y="3178527"/>
                    <a:pt x="4128526" y="3202509"/>
                  </a:cubicBezTo>
                  <a:cubicBezTo>
                    <a:pt x="4127256" y="3237285"/>
                    <a:pt x="4127256" y="3273259"/>
                    <a:pt x="4127256" y="3309232"/>
                  </a:cubicBezTo>
                  <a:close/>
                  <a:moveTo>
                    <a:pt x="4127256" y="8358656"/>
                  </a:moveTo>
                  <a:cubicBezTo>
                    <a:pt x="4150116" y="8356116"/>
                    <a:pt x="4233936" y="8357386"/>
                    <a:pt x="4275846" y="8357386"/>
                  </a:cubicBezTo>
                  <a:cubicBezTo>
                    <a:pt x="4275846" y="8342146"/>
                    <a:pt x="4274576" y="8331986"/>
                    <a:pt x="4274576" y="8331986"/>
                  </a:cubicBezTo>
                  <a:lnTo>
                    <a:pt x="4274576" y="8262136"/>
                  </a:lnTo>
                  <a:cubicBezTo>
                    <a:pt x="4274576" y="8291346"/>
                    <a:pt x="4277116" y="8324366"/>
                    <a:pt x="4277116" y="8245626"/>
                  </a:cubicBezTo>
                  <a:cubicBezTo>
                    <a:pt x="4277116" y="8274836"/>
                    <a:pt x="4278386" y="8315476"/>
                    <a:pt x="4278386" y="8359926"/>
                  </a:cubicBezTo>
                  <a:cubicBezTo>
                    <a:pt x="4228856" y="8358656"/>
                    <a:pt x="4175516" y="8358656"/>
                    <a:pt x="4127256" y="8358656"/>
                  </a:cubicBezTo>
                  <a:close/>
                  <a:moveTo>
                    <a:pt x="4277116" y="8104656"/>
                  </a:moveTo>
                  <a:cubicBezTo>
                    <a:pt x="4275846" y="8112276"/>
                    <a:pt x="4277116" y="8024646"/>
                    <a:pt x="4274576" y="8052586"/>
                  </a:cubicBezTo>
                  <a:cubicBezTo>
                    <a:pt x="4274576" y="8038616"/>
                    <a:pt x="4274576" y="8022106"/>
                    <a:pt x="4275846" y="8003056"/>
                  </a:cubicBezTo>
                  <a:cubicBezTo>
                    <a:pt x="4275846" y="7987816"/>
                    <a:pt x="4275846" y="7971306"/>
                    <a:pt x="4277116" y="7954796"/>
                  </a:cubicBezTo>
                  <a:lnTo>
                    <a:pt x="4277116" y="8104656"/>
                  </a:lnTo>
                  <a:close/>
                  <a:moveTo>
                    <a:pt x="4280926" y="7961146"/>
                  </a:moveTo>
                  <a:lnTo>
                    <a:pt x="4280926" y="8047506"/>
                  </a:lnTo>
                  <a:cubicBezTo>
                    <a:pt x="4279656" y="8028456"/>
                    <a:pt x="4279656" y="8004326"/>
                    <a:pt x="4279656" y="7975116"/>
                  </a:cubicBezTo>
                  <a:lnTo>
                    <a:pt x="4279656" y="7907806"/>
                  </a:lnTo>
                  <a:cubicBezTo>
                    <a:pt x="4280926" y="7914156"/>
                    <a:pt x="4280926" y="7937016"/>
                    <a:pt x="4280926" y="7961146"/>
                  </a:cubicBezTo>
                  <a:close/>
                  <a:moveTo>
                    <a:pt x="4279656" y="8298966"/>
                  </a:moveTo>
                  <a:cubicBezTo>
                    <a:pt x="4280926" y="8238006"/>
                    <a:pt x="4279656" y="8142756"/>
                    <a:pt x="4279656" y="8069096"/>
                  </a:cubicBezTo>
                  <a:cubicBezTo>
                    <a:pt x="4279656" y="8104656"/>
                    <a:pt x="4283466" y="8258326"/>
                    <a:pt x="4279656" y="82989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719957" y="1928655"/>
            <a:ext cx="3190447" cy="85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2448" spc="418">
                <a:solidFill>
                  <a:srgbClr val="FFFFFF"/>
                </a:solidFill>
                <a:latin typeface="Josefin Sans"/>
              </a:rPr>
              <a:t>A 3BHK DUPLEX HOME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93909" y="8068232"/>
            <a:ext cx="2048190" cy="26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273">
                <a:solidFill>
                  <a:srgbClr val="FFFFFF"/>
                </a:solidFill>
                <a:latin typeface="Josefin Sans"/>
              </a:rPr>
              <a:t>30.12.2023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19957" y="3251156"/>
            <a:ext cx="3190447" cy="29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2448" spc="418">
                <a:solidFill>
                  <a:srgbClr val="FFFFFF"/>
                </a:solidFill>
                <a:latin typeface="Josefin Sans"/>
              </a:rPr>
              <a:t>THIS PROJECT WAS CREATED USING SKETCHUP AND RENDERED USING TWINMOTION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782003" y="1349354"/>
            <a:ext cx="9458312" cy="7543725"/>
          </a:xfrm>
          <a:custGeom>
            <a:avLst/>
            <a:gdLst/>
            <a:ahLst/>
            <a:cxnLst/>
            <a:rect l="l" t="t" r="r" b="b"/>
            <a:pathLst>
              <a:path w="9458312" h="7543725">
                <a:moveTo>
                  <a:pt x="0" y="0"/>
                </a:moveTo>
                <a:lnTo>
                  <a:pt x="9458311" y="0"/>
                </a:lnTo>
                <a:lnTo>
                  <a:pt x="9458311" y="7543726"/>
                </a:lnTo>
                <a:lnTo>
                  <a:pt x="0" y="7543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77" t="-344" r="-660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7200" y="228857"/>
            <a:ext cx="8133397" cy="83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y Grotesk Key Bold"/>
              </a:rPr>
              <a:t>EXTERIOR ELEVATION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93909" y="6945666"/>
            <a:ext cx="204819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24">
                <a:solidFill>
                  <a:srgbClr val="FFFFFF"/>
                </a:solidFill>
                <a:latin typeface="Josefin Sans"/>
              </a:rPr>
              <a:t>ISO-VIEW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033885" y="9149590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0" y="1192029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589662" y="4755537"/>
            <a:ext cx="3056685" cy="15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14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14239225" y="1019230"/>
            <a:ext cx="4048775" cy="8576343"/>
            <a:chOff x="0" y="0"/>
            <a:chExt cx="4376176" cy="8895080"/>
          </a:xfrm>
        </p:grpSpPr>
        <p:sp>
          <p:nvSpPr>
            <p:cNvPr id="7" name="Freeform 7"/>
            <p:cNvSpPr/>
            <p:nvPr/>
          </p:nvSpPr>
          <p:spPr>
            <a:xfrm>
              <a:off x="44450" y="-1270"/>
              <a:ext cx="4287276" cy="8401836"/>
            </a:xfrm>
            <a:custGeom>
              <a:avLst/>
              <a:gdLst/>
              <a:ahLst/>
              <a:cxnLst/>
              <a:rect l="l" t="t" r="r" b="b"/>
              <a:pathLst>
                <a:path w="4287276" h="8401836">
                  <a:moveTo>
                    <a:pt x="1456212" y="186690"/>
                  </a:moveTo>
                  <a:cubicBezTo>
                    <a:pt x="1449359" y="191770"/>
                    <a:pt x="1482100" y="187960"/>
                    <a:pt x="1495044" y="189230"/>
                  </a:cubicBezTo>
                  <a:cubicBezTo>
                    <a:pt x="1499612" y="189230"/>
                    <a:pt x="1494283" y="193040"/>
                    <a:pt x="1510272" y="191770"/>
                  </a:cubicBezTo>
                  <a:cubicBezTo>
                    <a:pt x="1510272" y="190500"/>
                    <a:pt x="1523978" y="190500"/>
                    <a:pt x="1526262" y="189230"/>
                  </a:cubicBezTo>
                  <a:cubicBezTo>
                    <a:pt x="1508749" y="187960"/>
                    <a:pt x="1488191" y="186690"/>
                    <a:pt x="1456212" y="186690"/>
                  </a:cubicBezTo>
                  <a:close/>
                  <a:moveTo>
                    <a:pt x="1549866" y="182880"/>
                  </a:moveTo>
                  <a:cubicBezTo>
                    <a:pt x="1523216" y="184150"/>
                    <a:pt x="1513318" y="181610"/>
                    <a:pt x="1495805" y="184150"/>
                  </a:cubicBezTo>
                  <a:cubicBezTo>
                    <a:pt x="1503419" y="186690"/>
                    <a:pt x="1551389" y="184150"/>
                    <a:pt x="1557480" y="186690"/>
                  </a:cubicBezTo>
                  <a:cubicBezTo>
                    <a:pt x="1541490" y="185420"/>
                    <a:pt x="1520171" y="189230"/>
                    <a:pt x="1541490" y="189230"/>
                  </a:cubicBezTo>
                  <a:cubicBezTo>
                    <a:pt x="1546820" y="185420"/>
                    <a:pt x="1558241" y="190500"/>
                    <a:pt x="1572708" y="189230"/>
                  </a:cubicBezTo>
                  <a:cubicBezTo>
                    <a:pt x="1576515" y="185420"/>
                    <a:pt x="1551389" y="186690"/>
                    <a:pt x="1549866" y="182880"/>
                  </a:cubicBezTo>
                  <a:close/>
                  <a:moveTo>
                    <a:pt x="2020420" y="55880"/>
                  </a:moveTo>
                  <a:lnTo>
                    <a:pt x="1966360" y="55880"/>
                  </a:lnTo>
                  <a:cubicBezTo>
                    <a:pt x="1961791" y="60960"/>
                    <a:pt x="2018136" y="58420"/>
                    <a:pt x="2020420" y="55880"/>
                  </a:cubicBezTo>
                  <a:close/>
                  <a:moveTo>
                    <a:pt x="1259767" y="57150"/>
                  </a:moveTo>
                  <a:cubicBezTo>
                    <a:pt x="1288701" y="55880"/>
                    <a:pt x="1336670" y="59690"/>
                    <a:pt x="1352659" y="55880"/>
                  </a:cubicBezTo>
                  <a:cubicBezTo>
                    <a:pt x="1324487" y="57150"/>
                    <a:pt x="1275757" y="54610"/>
                    <a:pt x="1259767" y="57150"/>
                  </a:cubicBezTo>
                  <a:close/>
                  <a:moveTo>
                    <a:pt x="1423471" y="199390"/>
                  </a:moveTo>
                  <a:lnTo>
                    <a:pt x="1404436" y="199390"/>
                  </a:lnTo>
                  <a:cubicBezTo>
                    <a:pt x="1398344" y="199390"/>
                    <a:pt x="1393776" y="199390"/>
                    <a:pt x="1392253" y="200660"/>
                  </a:cubicBezTo>
                  <a:cubicBezTo>
                    <a:pt x="1414334" y="201930"/>
                    <a:pt x="1380070" y="203200"/>
                    <a:pt x="1383877" y="204470"/>
                  </a:cubicBezTo>
                  <a:lnTo>
                    <a:pt x="1407481" y="204470"/>
                  </a:lnTo>
                  <a:cubicBezTo>
                    <a:pt x="1403674" y="201930"/>
                    <a:pt x="1413573" y="201930"/>
                    <a:pt x="1419664" y="200660"/>
                  </a:cubicBezTo>
                  <a:cubicBezTo>
                    <a:pt x="1428039" y="201930"/>
                    <a:pt x="1433369" y="201930"/>
                    <a:pt x="1440983" y="200660"/>
                  </a:cubicBezTo>
                  <a:cubicBezTo>
                    <a:pt x="1440222" y="200660"/>
                    <a:pt x="1431847" y="199390"/>
                    <a:pt x="1423471" y="199390"/>
                  </a:cubicBezTo>
                  <a:close/>
                  <a:moveTo>
                    <a:pt x="1581084" y="176530"/>
                  </a:moveTo>
                  <a:cubicBezTo>
                    <a:pt x="1594789" y="179070"/>
                    <a:pt x="1619916" y="180340"/>
                    <a:pt x="1642758" y="177800"/>
                  </a:cubicBezTo>
                  <a:cubicBezTo>
                    <a:pt x="1661032" y="181610"/>
                    <a:pt x="1666362" y="186690"/>
                    <a:pt x="1712047" y="186690"/>
                  </a:cubicBezTo>
                  <a:cubicBezTo>
                    <a:pt x="1722707" y="185420"/>
                    <a:pt x="1713570" y="181610"/>
                    <a:pt x="1728037" y="181610"/>
                  </a:cubicBezTo>
                  <a:cubicBezTo>
                    <a:pt x="1724230" y="185420"/>
                    <a:pt x="1748595" y="185420"/>
                    <a:pt x="1750879" y="187960"/>
                  </a:cubicBezTo>
                  <a:cubicBezTo>
                    <a:pt x="1741742" y="187960"/>
                    <a:pt x="1702910" y="187960"/>
                    <a:pt x="1727275" y="189230"/>
                  </a:cubicBezTo>
                  <a:lnTo>
                    <a:pt x="1804940" y="189230"/>
                  </a:lnTo>
                  <a:cubicBezTo>
                    <a:pt x="1815599" y="187960"/>
                    <a:pt x="1806463" y="184150"/>
                    <a:pt x="1820929" y="184150"/>
                  </a:cubicBezTo>
                  <a:cubicBezTo>
                    <a:pt x="1845295" y="185420"/>
                    <a:pt x="1841488" y="185420"/>
                    <a:pt x="1859762" y="182880"/>
                  </a:cubicBezTo>
                  <a:cubicBezTo>
                    <a:pt x="1860523" y="185420"/>
                    <a:pt x="1858239" y="187960"/>
                    <a:pt x="1874990" y="186690"/>
                  </a:cubicBezTo>
                  <a:cubicBezTo>
                    <a:pt x="1881842" y="181610"/>
                    <a:pt x="1885650" y="180340"/>
                    <a:pt x="1891741" y="176530"/>
                  </a:cubicBezTo>
                  <a:cubicBezTo>
                    <a:pt x="1900878" y="176530"/>
                    <a:pt x="1913822" y="176530"/>
                    <a:pt x="1914584" y="177800"/>
                  </a:cubicBezTo>
                  <a:cubicBezTo>
                    <a:pt x="1897832" y="180340"/>
                    <a:pt x="1902401" y="185420"/>
                    <a:pt x="1882604" y="186690"/>
                  </a:cubicBezTo>
                  <a:cubicBezTo>
                    <a:pt x="1926005" y="186690"/>
                    <a:pt x="1919913" y="176530"/>
                    <a:pt x="1945801" y="172720"/>
                  </a:cubicBezTo>
                  <a:cubicBezTo>
                    <a:pt x="1951893" y="172720"/>
                    <a:pt x="1961030" y="172720"/>
                    <a:pt x="1961791" y="171450"/>
                  </a:cubicBezTo>
                  <a:cubicBezTo>
                    <a:pt x="1938949" y="172720"/>
                    <a:pt x="1929812" y="170180"/>
                    <a:pt x="1915345" y="170180"/>
                  </a:cubicBezTo>
                  <a:cubicBezTo>
                    <a:pt x="1895548" y="170180"/>
                    <a:pt x="1885650" y="173990"/>
                    <a:pt x="1861284" y="171450"/>
                  </a:cubicBezTo>
                  <a:cubicBezTo>
                    <a:pt x="1849863" y="176530"/>
                    <a:pt x="1878036" y="175260"/>
                    <a:pt x="1875751" y="180340"/>
                  </a:cubicBezTo>
                  <a:cubicBezTo>
                    <a:pt x="1865091" y="181610"/>
                    <a:pt x="1858239" y="177800"/>
                    <a:pt x="1860523" y="177800"/>
                  </a:cubicBezTo>
                  <a:cubicBezTo>
                    <a:pt x="1823975" y="177800"/>
                    <a:pt x="1795041" y="185420"/>
                    <a:pt x="1751641" y="181610"/>
                  </a:cubicBezTo>
                  <a:cubicBezTo>
                    <a:pt x="1751641" y="176530"/>
                    <a:pt x="1718138" y="176530"/>
                    <a:pt x="1689966" y="176530"/>
                  </a:cubicBezTo>
                  <a:cubicBezTo>
                    <a:pt x="1687682" y="179070"/>
                    <a:pt x="1699864" y="179070"/>
                    <a:pt x="1705194" y="180340"/>
                  </a:cubicBezTo>
                  <a:cubicBezTo>
                    <a:pt x="1670169" y="179070"/>
                    <a:pt x="1616870" y="172720"/>
                    <a:pt x="1581084" y="176530"/>
                  </a:cubicBezTo>
                  <a:close/>
                  <a:moveTo>
                    <a:pt x="681853" y="168910"/>
                  </a:moveTo>
                  <a:cubicBezTo>
                    <a:pt x="678807" y="175260"/>
                    <a:pt x="649112" y="167640"/>
                    <a:pt x="643021" y="171450"/>
                  </a:cubicBezTo>
                  <a:cubicBezTo>
                    <a:pt x="657488" y="172720"/>
                    <a:pt x="662056" y="173990"/>
                    <a:pt x="681092" y="173990"/>
                  </a:cubicBezTo>
                  <a:cubicBezTo>
                    <a:pt x="683376" y="173990"/>
                    <a:pt x="700888" y="168910"/>
                    <a:pt x="681853" y="168910"/>
                  </a:cubicBezTo>
                  <a:close/>
                  <a:moveTo>
                    <a:pt x="2111790" y="71120"/>
                  </a:moveTo>
                  <a:cubicBezTo>
                    <a:pt x="2085140" y="69850"/>
                    <a:pt x="2078288" y="66040"/>
                    <a:pt x="2042501" y="67310"/>
                  </a:cubicBezTo>
                  <a:cubicBezTo>
                    <a:pt x="2032603" y="72390"/>
                    <a:pt x="2110267" y="71120"/>
                    <a:pt x="2111790" y="71120"/>
                  </a:cubicBezTo>
                  <a:close/>
                  <a:moveTo>
                    <a:pt x="2864068" y="74930"/>
                  </a:moveTo>
                  <a:cubicBezTo>
                    <a:pt x="2865591" y="71120"/>
                    <a:pt x="2845794" y="71120"/>
                    <a:pt x="2825997" y="71120"/>
                  </a:cubicBezTo>
                  <a:cubicBezTo>
                    <a:pt x="2821428" y="74930"/>
                    <a:pt x="2841987" y="74930"/>
                    <a:pt x="2864068" y="74930"/>
                  </a:cubicBezTo>
                  <a:close/>
                  <a:moveTo>
                    <a:pt x="2445290" y="74930"/>
                  </a:moveTo>
                  <a:cubicBezTo>
                    <a:pt x="2417117" y="74930"/>
                    <a:pt x="2417117" y="71120"/>
                    <a:pt x="2391229" y="71120"/>
                  </a:cubicBezTo>
                  <a:cubicBezTo>
                    <a:pt x="2382092" y="76200"/>
                    <a:pt x="2420163" y="73660"/>
                    <a:pt x="2414071" y="77470"/>
                  </a:cubicBezTo>
                  <a:cubicBezTo>
                    <a:pt x="2431584" y="77470"/>
                    <a:pt x="2443006" y="77470"/>
                    <a:pt x="2445290" y="74930"/>
                  </a:cubicBezTo>
                  <a:close/>
                  <a:moveTo>
                    <a:pt x="2508487" y="59690"/>
                  </a:moveTo>
                  <a:cubicBezTo>
                    <a:pt x="2504680" y="54610"/>
                    <a:pt x="2462802" y="57150"/>
                    <a:pt x="2431584" y="57150"/>
                  </a:cubicBezTo>
                  <a:cubicBezTo>
                    <a:pt x="2400366" y="57150"/>
                    <a:pt x="2363057" y="58420"/>
                    <a:pt x="2346306" y="55880"/>
                  </a:cubicBezTo>
                  <a:cubicBezTo>
                    <a:pt x="2359250" y="63500"/>
                    <a:pt x="2458234" y="58420"/>
                    <a:pt x="2508487" y="59690"/>
                  </a:cubicBezTo>
                  <a:close/>
                  <a:moveTo>
                    <a:pt x="2383615" y="68580"/>
                  </a:moveTo>
                  <a:cubicBezTo>
                    <a:pt x="2390468" y="63500"/>
                    <a:pt x="2335646" y="67310"/>
                    <a:pt x="2329555" y="64770"/>
                  </a:cubicBezTo>
                  <a:cubicBezTo>
                    <a:pt x="2332600" y="68580"/>
                    <a:pt x="2287677" y="63500"/>
                    <a:pt x="2290723" y="67310"/>
                  </a:cubicBezTo>
                  <a:cubicBezTo>
                    <a:pt x="2329555" y="66040"/>
                    <a:pt x="2350874" y="68580"/>
                    <a:pt x="2383615" y="68580"/>
                  </a:cubicBezTo>
                  <a:close/>
                  <a:moveTo>
                    <a:pt x="1479816" y="184150"/>
                  </a:moveTo>
                  <a:cubicBezTo>
                    <a:pt x="1487430" y="182880"/>
                    <a:pt x="1487430" y="179070"/>
                    <a:pt x="1503420" y="179070"/>
                  </a:cubicBezTo>
                  <a:cubicBezTo>
                    <a:pt x="1521693" y="177800"/>
                    <a:pt x="1559764" y="182880"/>
                    <a:pt x="1542252" y="179070"/>
                  </a:cubicBezTo>
                  <a:cubicBezTo>
                    <a:pt x="1523216" y="173990"/>
                    <a:pt x="1488191" y="176530"/>
                    <a:pt x="1472202" y="180340"/>
                  </a:cubicBezTo>
                  <a:cubicBezTo>
                    <a:pt x="1453166" y="176530"/>
                    <a:pt x="1431847" y="175260"/>
                    <a:pt x="1409766" y="180340"/>
                  </a:cubicBezTo>
                  <a:cubicBezTo>
                    <a:pt x="1449359" y="179070"/>
                    <a:pt x="1447836" y="184150"/>
                    <a:pt x="1479816" y="184150"/>
                  </a:cubicBezTo>
                  <a:close/>
                  <a:moveTo>
                    <a:pt x="2366864" y="77470"/>
                  </a:moveTo>
                  <a:cubicBezTo>
                    <a:pt x="2367625" y="72390"/>
                    <a:pt x="2338691" y="73660"/>
                    <a:pt x="2312803" y="73660"/>
                  </a:cubicBezTo>
                  <a:cubicBezTo>
                    <a:pt x="2310519" y="77470"/>
                    <a:pt x="2354681" y="74930"/>
                    <a:pt x="2366864" y="77470"/>
                  </a:cubicBezTo>
                  <a:close/>
                  <a:moveTo>
                    <a:pt x="1353421" y="205740"/>
                  </a:moveTo>
                  <a:lnTo>
                    <a:pt x="1377025" y="205740"/>
                  </a:lnTo>
                  <a:lnTo>
                    <a:pt x="1377786" y="200660"/>
                  </a:lnTo>
                  <a:lnTo>
                    <a:pt x="1354182" y="200660"/>
                  </a:lnTo>
                  <a:cubicBezTo>
                    <a:pt x="1352659" y="203200"/>
                    <a:pt x="1366365" y="203200"/>
                    <a:pt x="1353421" y="205740"/>
                  </a:cubicBezTo>
                  <a:close/>
                  <a:moveTo>
                    <a:pt x="1377786" y="191770"/>
                  </a:moveTo>
                  <a:cubicBezTo>
                    <a:pt x="1399867" y="190500"/>
                    <a:pt x="1410527" y="190500"/>
                    <a:pt x="1431847" y="191770"/>
                  </a:cubicBezTo>
                  <a:cubicBezTo>
                    <a:pt x="1441745" y="186690"/>
                    <a:pt x="1369411" y="185420"/>
                    <a:pt x="1377786" y="191770"/>
                  </a:cubicBezTo>
                  <a:close/>
                  <a:moveTo>
                    <a:pt x="1048093" y="156210"/>
                  </a:moveTo>
                  <a:cubicBezTo>
                    <a:pt x="1025251" y="156210"/>
                    <a:pt x="984135" y="153670"/>
                    <a:pt x="962815" y="157480"/>
                  </a:cubicBezTo>
                  <a:cubicBezTo>
                    <a:pt x="951394" y="157480"/>
                    <a:pt x="938450" y="151130"/>
                    <a:pt x="939211" y="157480"/>
                  </a:cubicBezTo>
                  <a:cubicBezTo>
                    <a:pt x="964338" y="161290"/>
                    <a:pt x="1028297" y="158750"/>
                    <a:pt x="1048093" y="156210"/>
                  </a:cubicBezTo>
                  <a:close/>
                  <a:moveTo>
                    <a:pt x="1390730" y="287020"/>
                  </a:moveTo>
                  <a:cubicBezTo>
                    <a:pt x="1400628" y="288290"/>
                    <a:pt x="1418141" y="288290"/>
                    <a:pt x="1419664" y="285750"/>
                  </a:cubicBezTo>
                  <a:cubicBezTo>
                    <a:pt x="1409004" y="285750"/>
                    <a:pt x="1393014" y="285750"/>
                    <a:pt x="1390730" y="287020"/>
                  </a:cubicBezTo>
                  <a:close/>
                  <a:moveTo>
                    <a:pt x="1434131" y="266700"/>
                  </a:moveTo>
                  <a:cubicBezTo>
                    <a:pt x="1432608" y="267970"/>
                    <a:pt x="1428039" y="267970"/>
                    <a:pt x="1419664" y="267970"/>
                  </a:cubicBezTo>
                  <a:lnTo>
                    <a:pt x="1419664" y="271780"/>
                  </a:lnTo>
                  <a:lnTo>
                    <a:pt x="1441745" y="271780"/>
                  </a:lnTo>
                  <a:cubicBezTo>
                    <a:pt x="1440222" y="270510"/>
                    <a:pt x="1444029" y="266700"/>
                    <a:pt x="1434131" y="266700"/>
                  </a:cubicBezTo>
                  <a:close/>
                  <a:moveTo>
                    <a:pt x="2887672" y="57150"/>
                  </a:moveTo>
                  <a:cubicBezTo>
                    <a:pt x="2877012" y="57150"/>
                    <a:pt x="2861022" y="57150"/>
                    <a:pt x="2858738" y="58420"/>
                  </a:cubicBezTo>
                  <a:cubicBezTo>
                    <a:pt x="2867875" y="59690"/>
                    <a:pt x="2885387" y="59690"/>
                    <a:pt x="2887672" y="57150"/>
                  </a:cubicBezTo>
                  <a:close/>
                  <a:moveTo>
                    <a:pt x="2376001" y="50800"/>
                  </a:moveTo>
                  <a:cubicBezTo>
                    <a:pt x="2412549" y="60960"/>
                    <a:pt x="2508487" y="55880"/>
                    <a:pt x="2558741" y="55880"/>
                  </a:cubicBezTo>
                  <a:cubicBezTo>
                    <a:pt x="2601380" y="55880"/>
                    <a:pt x="2649349" y="59690"/>
                    <a:pt x="2690465" y="55880"/>
                  </a:cubicBezTo>
                  <a:cubicBezTo>
                    <a:pt x="2678283" y="53340"/>
                    <a:pt x="2637166" y="57150"/>
                    <a:pt x="2639450" y="52070"/>
                  </a:cubicBezTo>
                  <a:cubicBezTo>
                    <a:pt x="2648587" y="53340"/>
                    <a:pt x="2682851" y="54610"/>
                    <a:pt x="2683613" y="50800"/>
                  </a:cubicBezTo>
                  <a:cubicBezTo>
                    <a:pt x="2669907" y="48260"/>
                    <a:pt x="2635643" y="49530"/>
                    <a:pt x="2610517" y="49530"/>
                  </a:cubicBezTo>
                  <a:cubicBezTo>
                    <a:pt x="2596050" y="49530"/>
                    <a:pt x="2601380" y="45720"/>
                    <a:pt x="2581583" y="46990"/>
                  </a:cubicBezTo>
                  <a:cubicBezTo>
                    <a:pt x="2583106" y="49530"/>
                    <a:pt x="2555695" y="46990"/>
                    <a:pt x="2545035" y="48260"/>
                  </a:cubicBezTo>
                  <a:cubicBezTo>
                    <a:pt x="2512294" y="45720"/>
                    <a:pt x="2460518" y="44450"/>
                    <a:pt x="2413310" y="45720"/>
                  </a:cubicBezTo>
                  <a:cubicBezTo>
                    <a:pt x="2382854" y="46990"/>
                    <a:pt x="2344021" y="48260"/>
                    <a:pt x="2333362" y="50800"/>
                  </a:cubicBezTo>
                  <a:cubicBezTo>
                    <a:pt x="2355443" y="52070"/>
                    <a:pt x="2349352" y="50800"/>
                    <a:pt x="2376001" y="50800"/>
                  </a:cubicBezTo>
                  <a:close/>
                  <a:moveTo>
                    <a:pt x="2463564" y="48260"/>
                  </a:moveTo>
                  <a:cubicBezTo>
                    <a:pt x="2458234" y="52070"/>
                    <a:pt x="2422447" y="53340"/>
                    <a:pt x="2404935" y="50800"/>
                  </a:cubicBezTo>
                  <a:cubicBezTo>
                    <a:pt x="2407219" y="46990"/>
                    <a:pt x="2441483" y="49530"/>
                    <a:pt x="2463564" y="48260"/>
                  </a:cubicBezTo>
                  <a:close/>
                  <a:moveTo>
                    <a:pt x="2668384" y="44450"/>
                  </a:moveTo>
                  <a:cubicBezTo>
                    <a:pt x="2663054" y="44450"/>
                    <a:pt x="2660009" y="43180"/>
                    <a:pt x="2660770" y="41910"/>
                  </a:cubicBezTo>
                  <a:cubicBezTo>
                    <a:pt x="2639450" y="43180"/>
                    <a:pt x="2638689" y="43180"/>
                    <a:pt x="2616608" y="41910"/>
                  </a:cubicBezTo>
                  <a:cubicBezTo>
                    <a:pt x="2612039" y="45720"/>
                    <a:pt x="2659247" y="48260"/>
                    <a:pt x="2668384" y="44450"/>
                  </a:cubicBezTo>
                  <a:close/>
                  <a:moveTo>
                    <a:pt x="3602640" y="254000"/>
                  </a:moveTo>
                  <a:cubicBezTo>
                    <a:pt x="3601879" y="247650"/>
                    <a:pt x="3556194" y="250190"/>
                    <a:pt x="3529544" y="248920"/>
                  </a:cubicBezTo>
                  <a:cubicBezTo>
                    <a:pt x="3512032" y="248920"/>
                    <a:pt x="3533351" y="242570"/>
                    <a:pt x="3507463" y="245110"/>
                  </a:cubicBezTo>
                  <a:cubicBezTo>
                    <a:pt x="3477768" y="245110"/>
                    <a:pt x="3461017" y="246380"/>
                    <a:pt x="3441981" y="247650"/>
                  </a:cubicBezTo>
                  <a:cubicBezTo>
                    <a:pt x="3298835" y="245110"/>
                    <a:pt x="3164827" y="246380"/>
                    <a:pt x="3025488" y="248920"/>
                  </a:cubicBezTo>
                  <a:cubicBezTo>
                    <a:pt x="2966097" y="255270"/>
                    <a:pt x="2887672" y="251460"/>
                    <a:pt x="2820667" y="254000"/>
                  </a:cubicBezTo>
                  <a:cubicBezTo>
                    <a:pt x="2802393" y="255270"/>
                    <a:pt x="2792495" y="256540"/>
                    <a:pt x="2776505" y="256540"/>
                  </a:cubicBezTo>
                  <a:cubicBezTo>
                    <a:pt x="2727775" y="257810"/>
                    <a:pt x="2682851" y="256540"/>
                    <a:pt x="2652394" y="257810"/>
                  </a:cubicBezTo>
                  <a:cubicBezTo>
                    <a:pt x="2605948" y="259080"/>
                    <a:pt x="2570162" y="260350"/>
                    <a:pt x="2528284" y="261620"/>
                  </a:cubicBezTo>
                  <a:cubicBezTo>
                    <a:pt x="2477269" y="262890"/>
                    <a:pt x="2427777" y="262890"/>
                    <a:pt x="2375240" y="264160"/>
                  </a:cubicBezTo>
                  <a:cubicBezTo>
                    <a:pt x="2348590" y="264160"/>
                    <a:pt x="2326509" y="266700"/>
                    <a:pt x="2302144" y="266700"/>
                  </a:cubicBezTo>
                  <a:cubicBezTo>
                    <a:pt x="2281585" y="266700"/>
                    <a:pt x="2257220" y="265430"/>
                    <a:pt x="2236662" y="265430"/>
                  </a:cubicBezTo>
                  <a:cubicBezTo>
                    <a:pt x="2200875" y="265430"/>
                    <a:pt x="2162805" y="269240"/>
                    <a:pt x="2127018" y="269240"/>
                  </a:cubicBezTo>
                  <a:cubicBezTo>
                    <a:pt x="2114074" y="269240"/>
                    <a:pt x="2098846" y="267970"/>
                    <a:pt x="2082856" y="267970"/>
                  </a:cubicBezTo>
                  <a:cubicBezTo>
                    <a:pt x="2067628" y="267970"/>
                    <a:pt x="2051638" y="270510"/>
                    <a:pt x="2038694" y="270510"/>
                  </a:cubicBezTo>
                  <a:cubicBezTo>
                    <a:pt x="2024227" y="270510"/>
                    <a:pt x="2008999" y="267970"/>
                    <a:pt x="1994532" y="269240"/>
                  </a:cubicBezTo>
                  <a:cubicBezTo>
                    <a:pt x="1970928" y="270510"/>
                    <a:pt x="1943517" y="271780"/>
                    <a:pt x="1921436" y="273050"/>
                  </a:cubicBezTo>
                  <a:cubicBezTo>
                    <a:pt x="1847579" y="271780"/>
                    <a:pt x="1728037" y="273050"/>
                    <a:pt x="1651134" y="275590"/>
                  </a:cubicBezTo>
                  <a:cubicBezTo>
                    <a:pt x="1639713" y="275590"/>
                    <a:pt x="1645043" y="279400"/>
                    <a:pt x="1629053" y="278130"/>
                  </a:cubicBezTo>
                  <a:cubicBezTo>
                    <a:pt x="1562810" y="276860"/>
                    <a:pt x="1534638" y="283210"/>
                    <a:pt x="1468394" y="281940"/>
                  </a:cubicBezTo>
                  <a:cubicBezTo>
                    <a:pt x="1474486" y="290830"/>
                    <a:pt x="1517125" y="285750"/>
                    <a:pt x="1570424" y="287020"/>
                  </a:cubicBezTo>
                  <a:cubicBezTo>
                    <a:pt x="1588698" y="287020"/>
                    <a:pt x="1603165" y="290830"/>
                    <a:pt x="1606972" y="290830"/>
                  </a:cubicBezTo>
                  <a:cubicBezTo>
                    <a:pt x="1613825" y="290830"/>
                    <a:pt x="1616109" y="289560"/>
                    <a:pt x="1621439" y="289560"/>
                  </a:cubicBezTo>
                  <a:lnTo>
                    <a:pt x="1643520" y="289560"/>
                  </a:lnTo>
                  <a:cubicBezTo>
                    <a:pt x="1674738" y="290830"/>
                    <a:pt x="1692250" y="289560"/>
                    <a:pt x="1716616" y="289560"/>
                  </a:cubicBezTo>
                  <a:cubicBezTo>
                    <a:pt x="1730321" y="289560"/>
                    <a:pt x="1740220" y="290830"/>
                    <a:pt x="1753164" y="290830"/>
                  </a:cubicBezTo>
                  <a:cubicBezTo>
                    <a:pt x="1785143" y="289560"/>
                    <a:pt x="1836919" y="288290"/>
                    <a:pt x="1855193" y="288290"/>
                  </a:cubicBezTo>
                  <a:cubicBezTo>
                    <a:pt x="1865853" y="288290"/>
                    <a:pt x="1881081" y="289560"/>
                    <a:pt x="1891741" y="289560"/>
                  </a:cubicBezTo>
                  <a:cubicBezTo>
                    <a:pt x="1941233" y="289560"/>
                    <a:pt x="1995294" y="288290"/>
                    <a:pt x="2044785" y="288290"/>
                  </a:cubicBezTo>
                  <a:cubicBezTo>
                    <a:pt x="2066105" y="288290"/>
                    <a:pt x="2088947" y="285750"/>
                    <a:pt x="2110267" y="285750"/>
                  </a:cubicBezTo>
                  <a:cubicBezTo>
                    <a:pt x="2122450" y="285750"/>
                    <a:pt x="2141485" y="287020"/>
                    <a:pt x="2154429" y="287020"/>
                  </a:cubicBezTo>
                  <a:cubicBezTo>
                    <a:pt x="2170419" y="287020"/>
                    <a:pt x="2184886" y="285750"/>
                    <a:pt x="2198591" y="285750"/>
                  </a:cubicBezTo>
                  <a:cubicBezTo>
                    <a:pt x="2297575" y="284480"/>
                    <a:pt x="2386661" y="283210"/>
                    <a:pt x="2468893" y="281940"/>
                  </a:cubicBezTo>
                  <a:cubicBezTo>
                    <a:pt x="2502396" y="281940"/>
                    <a:pt x="2533614" y="283210"/>
                    <a:pt x="2564070" y="281940"/>
                  </a:cubicBezTo>
                  <a:cubicBezTo>
                    <a:pt x="2595288" y="280670"/>
                    <a:pt x="2628029" y="279400"/>
                    <a:pt x="2659247" y="278130"/>
                  </a:cubicBezTo>
                  <a:cubicBezTo>
                    <a:pt x="2716353" y="275590"/>
                    <a:pt x="2755186" y="274320"/>
                    <a:pt x="2805439" y="273050"/>
                  </a:cubicBezTo>
                  <a:cubicBezTo>
                    <a:pt x="2825235" y="271780"/>
                    <a:pt x="2895286" y="270510"/>
                    <a:pt x="2921935" y="270510"/>
                  </a:cubicBezTo>
                  <a:cubicBezTo>
                    <a:pt x="2932595" y="270510"/>
                    <a:pt x="2934879" y="271780"/>
                    <a:pt x="2950869" y="271780"/>
                  </a:cubicBezTo>
                  <a:cubicBezTo>
                    <a:pt x="2968382" y="271780"/>
                    <a:pt x="2983610" y="269240"/>
                    <a:pt x="3001884" y="269240"/>
                  </a:cubicBezTo>
                  <a:cubicBezTo>
                    <a:pt x="3023203" y="269240"/>
                    <a:pt x="3046807" y="267970"/>
                    <a:pt x="3067365" y="267970"/>
                  </a:cubicBezTo>
                  <a:cubicBezTo>
                    <a:pt x="3106198" y="266700"/>
                    <a:pt x="3143507" y="264160"/>
                    <a:pt x="3183862" y="264160"/>
                  </a:cubicBezTo>
                  <a:cubicBezTo>
                    <a:pt x="3288937" y="262890"/>
                    <a:pt x="3395535" y="262890"/>
                    <a:pt x="3505179" y="260350"/>
                  </a:cubicBezTo>
                  <a:cubicBezTo>
                    <a:pt x="3518884" y="255270"/>
                    <a:pt x="3577513" y="257810"/>
                    <a:pt x="3602640" y="254000"/>
                  </a:cubicBezTo>
                  <a:close/>
                  <a:moveTo>
                    <a:pt x="828806" y="34290"/>
                  </a:moveTo>
                  <a:cubicBezTo>
                    <a:pt x="780076" y="34290"/>
                    <a:pt x="722969" y="35560"/>
                    <a:pt x="668148" y="35560"/>
                  </a:cubicBezTo>
                  <a:cubicBezTo>
                    <a:pt x="677285" y="43180"/>
                    <a:pt x="763324" y="36830"/>
                    <a:pt x="806725" y="39370"/>
                  </a:cubicBezTo>
                  <a:cubicBezTo>
                    <a:pt x="821192" y="40640"/>
                    <a:pt x="823476" y="43180"/>
                    <a:pt x="835659" y="44450"/>
                  </a:cubicBezTo>
                  <a:cubicBezTo>
                    <a:pt x="877537" y="41910"/>
                    <a:pt x="940734" y="48260"/>
                    <a:pt x="974236" y="41910"/>
                  </a:cubicBezTo>
                  <a:cubicBezTo>
                    <a:pt x="991749" y="41910"/>
                    <a:pt x="987942" y="46990"/>
                    <a:pt x="1010784" y="45720"/>
                  </a:cubicBezTo>
                  <a:cubicBezTo>
                    <a:pt x="1029058" y="45720"/>
                    <a:pt x="1045809" y="45720"/>
                    <a:pt x="1054946" y="44450"/>
                  </a:cubicBezTo>
                  <a:cubicBezTo>
                    <a:pt x="1079312" y="48260"/>
                    <a:pt x="1110530" y="45720"/>
                    <a:pt x="1128042" y="45720"/>
                  </a:cubicBezTo>
                  <a:cubicBezTo>
                    <a:pt x="1165351" y="45720"/>
                    <a:pt x="1209513" y="46990"/>
                    <a:pt x="1244539" y="46990"/>
                  </a:cubicBezTo>
                  <a:lnTo>
                    <a:pt x="1317634" y="46990"/>
                  </a:lnTo>
                  <a:cubicBezTo>
                    <a:pt x="1342000" y="46990"/>
                    <a:pt x="1368649" y="49530"/>
                    <a:pt x="1390730" y="49530"/>
                  </a:cubicBezTo>
                  <a:cubicBezTo>
                    <a:pt x="1415857" y="49530"/>
                    <a:pt x="1439461" y="48260"/>
                    <a:pt x="1463826" y="48260"/>
                  </a:cubicBezTo>
                  <a:cubicBezTo>
                    <a:pt x="1530830" y="48260"/>
                    <a:pt x="1629053" y="49530"/>
                    <a:pt x="1726514" y="49530"/>
                  </a:cubicBezTo>
                  <a:cubicBezTo>
                    <a:pt x="1730321" y="49530"/>
                    <a:pt x="1734890" y="48260"/>
                    <a:pt x="1726514" y="48260"/>
                  </a:cubicBezTo>
                  <a:cubicBezTo>
                    <a:pt x="1704433" y="48260"/>
                    <a:pt x="1669408" y="49530"/>
                    <a:pt x="1667885" y="45720"/>
                  </a:cubicBezTo>
                  <a:cubicBezTo>
                    <a:pt x="1689205" y="44450"/>
                    <a:pt x="1718139" y="46990"/>
                    <a:pt x="1733367" y="46990"/>
                  </a:cubicBezTo>
                  <a:cubicBezTo>
                    <a:pt x="1745549" y="46990"/>
                    <a:pt x="1758494" y="44450"/>
                    <a:pt x="1762301" y="45720"/>
                  </a:cubicBezTo>
                  <a:cubicBezTo>
                    <a:pt x="1782859" y="45720"/>
                    <a:pt x="1801894" y="45720"/>
                    <a:pt x="1798849" y="41910"/>
                  </a:cubicBezTo>
                  <a:cubicBezTo>
                    <a:pt x="1772960" y="44450"/>
                    <a:pt x="1755448" y="39370"/>
                    <a:pt x="1733367" y="39370"/>
                  </a:cubicBezTo>
                  <a:cubicBezTo>
                    <a:pt x="1718139" y="39370"/>
                    <a:pt x="1695296" y="40640"/>
                    <a:pt x="1674738" y="40640"/>
                  </a:cubicBezTo>
                  <a:cubicBezTo>
                    <a:pt x="1645804" y="39370"/>
                    <a:pt x="1613063" y="41910"/>
                    <a:pt x="1594789" y="38100"/>
                  </a:cubicBezTo>
                  <a:cubicBezTo>
                    <a:pt x="1610018" y="36830"/>
                    <a:pt x="1642758" y="39370"/>
                    <a:pt x="1645804" y="36830"/>
                  </a:cubicBezTo>
                  <a:cubicBezTo>
                    <a:pt x="1600119" y="34290"/>
                    <a:pt x="1507988" y="35560"/>
                    <a:pt x="1456212" y="35560"/>
                  </a:cubicBezTo>
                  <a:cubicBezTo>
                    <a:pt x="1416618" y="35560"/>
                    <a:pt x="1395299" y="34290"/>
                    <a:pt x="1390730" y="36830"/>
                  </a:cubicBezTo>
                  <a:cubicBezTo>
                    <a:pt x="1337431" y="30480"/>
                    <a:pt x="1239209" y="35560"/>
                    <a:pt x="1186671" y="33020"/>
                  </a:cubicBezTo>
                  <a:cubicBezTo>
                    <a:pt x="1175250" y="33020"/>
                    <a:pt x="1181341" y="36830"/>
                    <a:pt x="1164590" y="35560"/>
                  </a:cubicBezTo>
                  <a:cubicBezTo>
                    <a:pt x="1147077" y="35560"/>
                    <a:pt x="1168397" y="29210"/>
                    <a:pt x="1142509" y="31750"/>
                  </a:cubicBezTo>
                  <a:cubicBezTo>
                    <a:pt x="1066368" y="34290"/>
                    <a:pt x="967384" y="29210"/>
                    <a:pt x="886674" y="33020"/>
                  </a:cubicBezTo>
                  <a:cubicBezTo>
                    <a:pt x="860024" y="30480"/>
                    <a:pt x="816624" y="26670"/>
                    <a:pt x="792258" y="30480"/>
                  </a:cubicBezTo>
                  <a:cubicBezTo>
                    <a:pt x="805964" y="31750"/>
                    <a:pt x="835659" y="29210"/>
                    <a:pt x="828806" y="34290"/>
                  </a:cubicBezTo>
                  <a:close/>
                  <a:moveTo>
                    <a:pt x="1558241" y="38100"/>
                  </a:moveTo>
                  <a:lnTo>
                    <a:pt x="1572708" y="38100"/>
                  </a:lnTo>
                  <a:lnTo>
                    <a:pt x="1572708" y="40640"/>
                  </a:lnTo>
                  <a:lnTo>
                    <a:pt x="1558241" y="40640"/>
                  </a:lnTo>
                  <a:lnTo>
                    <a:pt x="1558241" y="38100"/>
                  </a:lnTo>
                  <a:close/>
                  <a:moveTo>
                    <a:pt x="1054946" y="35560"/>
                  </a:moveTo>
                  <a:cubicBezTo>
                    <a:pt x="1052662" y="41910"/>
                    <a:pt x="1006216" y="36830"/>
                    <a:pt x="996317" y="35560"/>
                  </a:cubicBezTo>
                  <a:cubicBezTo>
                    <a:pt x="999363" y="33020"/>
                    <a:pt x="1051901" y="33020"/>
                    <a:pt x="1054946" y="35560"/>
                  </a:cubicBezTo>
                  <a:close/>
                  <a:moveTo>
                    <a:pt x="1015353" y="1270"/>
                  </a:moveTo>
                  <a:cubicBezTo>
                    <a:pt x="995556" y="1270"/>
                    <a:pt x="962054" y="0"/>
                    <a:pt x="940734" y="2540"/>
                  </a:cubicBezTo>
                  <a:cubicBezTo>
                    <a:pt x="963576" y="1270"/>
                    <a:pt x="1003931" y="2540"/>
                    <a:pt x="1015353" y="1270"/>
                  </a:cubicBezTo>
                  <a:close/>
                  <a:moveTo>
                    <a:pt x="1247584" y="3810"/>
                  </a:moveTo>
                  <a:cubicBezTo>
                    <a:pt x="1247584" y="2540"/>
                    <a:pt x="1240732" y="2540"/>
                    <a:pt x="1230833" y="2540"/>
                  </a:cubicBezTo>
                  <a:lnTo>
                    <a:pt x="1195808" y="2540"/>
                  </a:lnTo>
                  <a:cubicBezTo>
                    <a:pt x="1170681" y="2540"/>
                    <a:pt x="1147077" y="3810"/>
                    <a:pt x="1152407" y="3810"/>
                  </a:cubicBezTo>
                  <a:lnTo>
                    <a:pt x="1247584" y="3810"/>
                  </a:lnTo>
                  <a:close/>
                  <a:moveTo>
                    <a:pt x="1820930" y="191770"/>
                  </a:moveTo>
                  <a:cubicBezTo>
                    <a:pt x="1820930" y="193040"/>
                    <a:pt x="1801894" y="191770"/>
                    <a:pt x="1800371" y="193040"/>
                  </a:cubicBezTo>
                  <a:lnTo>
                    <a:pt x="1888695" y="193040"/>
                  </a:lnTo>
                  <a:cubicBezTo>
                    <a:pt x="1902401" y="191770"/>
                    <a:pt x="1831589" y="193040"/>
                    <a:pt x="1820930" y="191770"/>
                  </a:cubicBezTo>
                  <a:close/>
                  <a:moveTo>
                    <a:pt x="3157974" y="210820"/>
                  </a:moveTo>
                  <a:cubicBezTo>
                    <a:pt x="3160258" y="208280"/>
                    <a:pt x="3111528" y="209550"/>
                    <a:pt x="3110005" y="210820"/>
                  </a:cubicBezTo>
                  <a:cubicBezTo>
                    <a:pt x="3135131" y="210820"/>
                    <a:pt x="3136654" y="209550"/>
                    <a:pt x="3157974" y="210820"/>
                  </a:cubicBezTo>
                  <a:close/>
                  <a:moveTo>
                    <a:pt x="3163304" y="69850"/>
                  </a:moveTo>
                  <a:cubicBezTo>
                    <a:pt x="3168634" y="67310"/>
                    <a:pt x="3111528" y="66040"/>
                    <a:pt x="3115335" y="68580"/>
                  </a:cubicBezTo>
                  <a:cubicBezTo>
                    <a:pt x="3137415" y="68580"/>
                    <a:pt x="3138938" y="69850"/>
                    <a:pt x="3163304" y="69850"/>
                  </a:cubicBezTo>
                  <a:close/>
                  <a:moveTo>
                    <a:pt x="3314064" y="207010"/>
                  </a:moveTo>
                  <a:cubicBezTo>
                    <a:pt x="3236399" y="208280"/>
                    <a:pt x="3239445" y="207010"/>
                    <a:pt x="3185385" y="209550"/>
                  </a:cubicBezTo>
                  <a:cubicBezTo>
                    <a:pt x="3234877" y="209550"/>
                    <a:pt x="3291983" y="210820"/>
                    <a:pt x="3314064" y="207010"/>
                  </a:cubicBezTo>
                  <a:close/>
                  <a:moveTo>
                    <a:pt x="3378022" y="223520"/>
                  </a:moveTo>
                  <a:cubicBezTo>
                    <a:pt x="3346043" y="224790"/>
                    <a:pt x="3330054" y="220980"/>
                    <a:pt x="3316348" y="222250"/>
                  </a:cubicBezTo>
                  <a:cubicBezTo>
                    <a:pt x="3324723" y="223520"/>
                    <a:pt x="3362033" y="226060"/>
                    <a:pt x="3378022" y="223520"/>
                  </a:cubicBezTo>
                  <a:close/>
                  <a:moveTo>
                    <a:pt x="3425992" y="224790"/>
                  </a:moveTo>
                  <a:cubicBezTo>
                    <a:pt x="3424469" y="223520"/>
                    <a:pt x="3428276" y="222250"/>
                    <a:pt x="3419139" y="222250"/>
                  </a:cubicBezTo>
                  <a:cubicBezTo>
                    <a:pt x="3417616" y="223520"/>
                    <a:pt x="3394012" y="223520"/>
                    <a:pt x="3392489" y="224790"/>
                  </a:cubicBezTo>
                  <a:lnTo>
                    <a:pt x="3425992" y="224790"/>
                  </a:lnTo>
                  <a:close/>
                  <a:moveTo>
                    <a:pt x="3480052" y="356870"/>
                  </a:moveTo>
                  <a:cubicBezTo>
                    <a:pt x="3474722" y="356870"/>
                    <a:pt x="3446550" y="355600"/>
                    <a:pt x="3452642" y="358140"/>
                  </a:cubicBezTo>
                  <a:cubicBezTo>
                    <a:pt x="3457210" y="359410"/>
                    <a:pt x="3544011" y="356870"/>
                    <a:pt x="3480052" y="356870"/>
                  </a:cubicBezTo>
                  <a:close/>
                  <a:moveTo>
                    <a:pt x="2425493" y="228600"/>
                  </a:moveTo>
                  <a:cubicBezTo>
                    <a:pt x="2420163" y="226060"/>
                    <a:pt x="2360011" y="226060"/>
                    <a:pt x="2364580" y="231140"/>
                  </a:cubicBezTo>
                  <a:cubicBezTo>
                    <a:pt x="2398082" y="228600"/>
                    <a:pt x="2367625" y="227330"/>
                    <a:pt x="2425493" y="228600"/>
                  </a:cubicBezTo>
                  <a:close/>
                  <a:moveTo>
                    <a:pt x="3799596" y="242570"/>
                  </a:moveTo>
                  <a:lnTo>
                    <a:pt x="3799596" y="245110"/>
                  </a:lnTo>
                  <a:lnTo>
                    <a:pt x="3676406" y="245110"/>
                  </a:lnTo>
                  <a:cubicBezTo>
                    <a:pt x="3704346" y="243840"/>
                    <a:pt x="3753876" y="242570"/>
                    <a:pt x="3799596" y="242570"/>
                  </a:cubicBezTo>
                  <a:close/>
                  <a:moveTo>
                    <a:pt x="3493758" y="3810"/>
                  </a:moveTo>
                  <a:cubicBezTo>
                    <a:pt x="3477006" y="5080"/>
                    <a:pt x="3405433" y="3810"/>
                    <a:pt x="3398581" y="5080"/>
                  </a:cubicBezTo>
                  <a:cubicBezTo>
                    <a:pt x="3413047" y="5080"/>
                    <a:pt x="3512793" y="6350"/>
                    <a:pt x="3493758" y="3810"/>
                  </a:cubicBezTo>
                  <a:close/>
                  <a:moveTo>
                    <a:pt x="3646802" y="8074176"/>
                  </a:moveTo>
                  <a:lnTo>
                    <a:pt x="3652132" y="8074176"/>
                  </a:lnTo>
                  <a:lnTo>
                    <a:pt x="3646802" y="8074176"/>
                  </a:lnTo>
                  <a:close/>
                  <a:moveTo>
                    <a:pt x="4284736" y="7884945"/>
                  </a:moveTo>
                  <a:cubicBezTo>
                    <a:pt x="4283466" y="7845576"/>
                    <a:pt x="4287276" y="7787987"/>
                    <a:pt x="4286006" y="7762806"/>
                  </a:cubicBezTo>
                  <a:cubicBezTo>
                    <a:pt x="4284736" y="7793982"/>
                    <a:pt x="4284736" y="7746017"/>
                    <a:pt x="4286006" y="7741221"/>
                  </a:cubicBezTo>
                  <a:cubicBezTo>
                    <a:pt x="4283466" y="7734026"/>
                    <a:pt x="4284736" y="7740022"/>
                    <a:pt x="4283466" y="7710043"/>
                  </a:cubicBezTo>
                  <a:cubicBezTo>
                    <a:pt x="4283466" y="7725632"/>
                    <a:pt x="4283466" y="7749614"/>
                    <a:pt x="4282196" y="7753212"/>
                  </a:cubicBezTo>
                  <a:cubicBezTo>
                    <a:pt x="4279656" y="7662078"/>
                    <a:pt x="4282196" y="7527775"/>
                    <a:pt x="4282196" y="7431844"/>
                  </a:cubicBezTo>
                  <a:cubicBezTo>
                    <a:pt x="4280926" y="7398269"/>
                    <a:pt x="4279656" y="7469018"/>
                    <a:pt x="4278386" y="7433044"/>
                  </a:cubicBezTo>
                  <a:cubicBezTo>
                    <a:pt x="4280926" y="7399469"/>
                    <a:pt x="4274576" y="7351504"/>
                    <a:pt x="4278386" y="7337114"/>
                  </a:cubicBezTo>
                  <a:cubicBezTo>
                    <a:pt x="4279656" y="7345508"/>
                    <a:pt x="4279656" y="7447434"/>
                    <a:pt x="4282196" y="7400667"/>
                  </a:cubicBezTo>
                  <a:cubicBezTo>
                    <a:pt x="4280926" y="7350304"/>
                    <a:pt x="4275846" y="7315530"/>
                    <a:pt x="4278386" y="7250776"/>
                  </a:cubicBezTo>
                  <a:cubicBezTo>
                    <a:pt x="4272036" y="7261569"/>
                    <a:pt x="4274576" y="7116473"/>
                    <a:pt x="4272036" y="7069708"/>
                  </a:cubicBezTo>
                  <a:cubicBezTo>
                    <a:pt x="4273306" y="7043326"/>
                    <a:pt x="4275846" y="6972578"/>
                    <a:pt x="4273306" y="6930608"/>
                  </a:cubicBezTo>
                  <a:cubicBezTo>
                    <a:pt x="4272036" y="7008552"/>
                    <a:pt x="4270766" y="7074503"/>
                    <a:pt x="4266956" y="7103283"/>
                  </a:cubicBezTo>
                  <a:cubicBezTo>
                    <a:pt x="4266956" y="7091291"/>
                    <a:pt x="4266956" y="7073305"/>
                    <a:pt x="4265686" y="7070907"/>
                  </a:cubicBezTo>
                  <a:cubicBezTo>
                    <a:pt x="4264416" y="7132062"/>
                    <a:pt x="4268226" y="7108079"/>
                    <a:pt x="4268226" y="7166837"/>
                  </a:cubicBezTo>
                  <a:cubicBezTo>
                    <a:pt x="4270766" y="7166837"/>
                    <a:pt x="4269496" y="7104482"/>
                    <a:pt x="4272036" y="7102084"/>
                  </a:cubicBezTo>
                  <a:cubicBezTo>
                    <a:pt x="4272036" y="7187222"/>
                    <a:pt x="4273306" y="7265166"/>
                    <a:pt x="4272036" y="7327520"/>
                  </a:cubicBezTo>
                  <a:cubicBezTo>
                    <a:pt x="4272036" y="7292746"/>
                    <a:pt x="4269496" y="7313131"/>
                    <a:pt x="4269496" y="7285551"/>
                  </a:cubicBezTo>
                  <a:cubicBezTo>
                    <a:pt x="4269496" y="7275958"/>
                    <a:pt x="4270766" y="7224395"/>
                    <a:pt x="4269496" y="7220798"/>
                  </a:cubicBezTo>
                  <a:cubicBezTo>
                    <a:pt x="4265686" y="7206408"/>
                    <a:pt x="4263146" y="7086495"/>
                    <a:pt x="4266956" y="7018144"/>
                  </a:cubicBezTo>
                  <a:cubicBezTo>
                    <a:pt x="4263146" y="6991764"/>
                    <a:pt x="4265686" y="6941401"/>
                    <a:pt x="4266956" y="6919816"/>
                  </a:cubicBezTo>
                  <a:cubicBezTo>
                    <a:pt x="4265686" y="6930608"/>
                    <a:pt x="4264416" y="6901829"/>
                    <a:pt x="4264416" y="6891037"/>
                  </a:cubicBezTo>
                  <a:cubicBezTo>
                    <a:pt x="4266956" y="6891037"/>
                    <a:pt x="4266956" y="6780717"/>
                    <a:pt x="4263146" y="6837076"/>
                  </a:cubicBezTo>
                  <a:cubicBezTo>
                    <a:pt x="4263146" y="6792708"/>
                    <a:pt x="4264416" y="6783115"/>
                    <a:pt x="4265686" y="6783115"/>
                  </a:cubicBezTo>
                  <a:cubicBezTo>
                    <a:pt x="4264416" y="6749539"/>
                    <a:pt x="4263146" y="6713566"/>
                    <a:pt x="4260606" y="6688384"/>
                  </a:cubicBezTo>
                  <a:cubicBezTo>
                    <a:pt x="4261876" y="6689583"/>
                    <a:pt x="4263146" y="6707570"/>
                    <a:pt x="4263146" y="6676392"/>
                  </a:cubicBezTo>
                  <a:cubicBezTo>
                    <a:pt x="4261876" y="6651211"/>
                    <a:pt x="4261876" y="6670396"/>
                    <a:pt x="4260606" y="6656007"/>
                  </a:cubicBezTo>
                  <a:cubicBezTo>
                    <a:pt x="4260606" y="6647613"/>
                    <a:pt x="4260606" y="6642817"/>
                    <a:pt x="4261876" y="6645215"/>
                  </a:cubicBezTo>
                  <a:cubicBezTo>
                    <a:pt x="4256796" y="6608042"/>
                    <a:pt x="4264416" y="6515709"/>
                    <a:pt x="4261876" y="6495324"/>
                  </a:cubicBezTo>
                  <a:cubicBezTo>
                    <a:pt x="4261876" y="6508514"/>
                    <a:pt x="4261876" y="6520505"/>
                    <a:pt x="4260606" y="6516908"/>
                  </a:cubicBezTo>
                  <a:cubicBezTo>
                    <a:pt x="4260606" y="6467744"/>
                    <a:pt x="4260606" y="6414982"/>
                    <a:pt x="4263146" y="6398194"/>
                  </a:cubicBezTo>
                  <a:cubicBezTo>
                    <a:pt x="4260606" y="6382605"/>
                    <a:pt x="4264416" y="6361021"/>
                    <a:pt x="4263146" y="6322648"/>
                  </a:cubicBezTo>
                  <a:cubicBezTo>
                    <a:pt x="4258066" y="6308259"/>
                    <a:pt x="4258066" y="6127190"/>
                    <a:pt x="4261876" y="6140381"/>
                  </a:cubicBezTo>
                  <a:cubicBezTo>
                    <a:pt x="4260606" y="6104407"/>
                    <a:pt x="4258066" y="6082822"/>
                    <a:pt x="4260606" y="6033658"/>
                  </a:cubicBezTo>
                  <a:cubicBezTo>
                    <a:pt x="4256796" y="6020468"/>
                    <a:pt x="4259336" y="6106805"/>
                    <a:pt x="4258066" y="6119996"/>
                  </a:cubicBezTo>
                  <a:cubicBezTo>
                    <a:pt x="4256796" y="6090017"/>
                    <a:pt x="4258066" y="6002480"/>
                    <a:pt x="4256796" y="5970104"/>
                  </a:cubicBezTo>
                  <a:cubicBezTo>
                    <a:pt x="4259336" y="5942524"/>
                    <a:pt x="4259336" y="5923338"/>
                    <a:pt x="4261876" y="5925736"/>
                  </a:cubicBezTo>
                  <a:cubicBezTo>
                    <a:pt x="4261876" y="5896957"/>
                    <a:pt x="4259336" y="5894559"/>
                    <a:pt x="4258066" y="5872974"/>
                  </a:cubicBezTo>
                  <a:cubicBezTo>
                    <a:pt x="4258066" y="5884966"/>
                    <a:pt x="4258066" y="5902953"/>
                    <a:pt x="4256796" y="5905351"/>
                  </a:cubicBezTo>
                  <a:cubicBezTo>
                    <a:pt x="4254256" y="5866979"/>
                    <a:pt x="4255526" y="5784239"/>
                    <a:pt x="4259336" y="5786637"/>
                  </a:cubicBezTo>
                  <a:cubicBezTo>
                    <a:pt x="4259336" y="5813018"/>
                    <a:pt x="4261876" y="5821412"/>
                    <a:pt x="4261876" y="5807022"/>
                  </a:cubicBezTo>
                  <a:cubicBezTo>
                    <a:pt x="4259336" y="5792633"/>
                    <a:pt x="4259336" y="5721884"/>
                    <a:pt x="4256796" y="5701498"/>
                  </a:cubicBezTo>
                  <a:cubicBezTo>
                    <a:pt x="4255526" y="5749464"/>
                    <a:pt x="4259336" y="5733875"/>
                    <a:pt x="4258066" y="5775845"/>
                  </a:cubicBezTo>
                  <a:cubicBezTo>
                    <a:pt x="4255526" y="5790234"/>
                    <a:pt x="4255526" y="5766252"/>
                    <a:pt x="4254256" y="5798628"/>
                  </a:cubicBezTo>
                  <a:cubicBezTo>
                    <a:pt x="4254256" y="5733875"/>
                    <a:pt x="4254256" y="5703897"/>
                    <a:pt x="4252986" y="5659529"/>
                  </a:cubicBezTo>
                  <a:cubicBezTo>
                    <a:pt x="4254256" y="5659529"/>
                    <a:pt x="4254256" y="5688309"/>
                    <a:pt x="4255526" y="5679914"/>
                  </a:cubicBezTo>
                  <a:cubicBezTo>
                    <a:pt x="4255526" y="5640343"/>
                    <a:pt x="4252986" y="5659529"/>
                    <a:pt x="4252986" y="5637945"/>
                  </a:cubicBezTo>
                  <a:cubicBezTo>
                    <a:pt x="4254256" y="5618759"/>
                    <a:pt x="4254256" y="5588780"/>
                    <a:pt x="4255526" y="5583984"/>
                  </a:cubicBezTo>
                  <a:cubicBezTo>
                    <a:pt x="4251716" y="5495248"/>
                    <a:pt x="4252986" y="5429296"/>
                    <a:pt x="4252986" y="5305785"/>
                  </a:cubicBezTo>
                  <a:cubicBezTo>
                    <a:pt x="4250446" y="5291396"/>
                    <a:pt x="4252986" y="5369340"/>
                    <a:pt x="4250446" y="5370539"/>
                  </a:cubicBezTo>
                  <a:cubicBezTo>
                    <a:pt x="4249176" y="5310582"/>
                    <a:pt x="4247906" y="5249426"/>
                    <a:pt x="4246636" y="5187071"/>
                  </a:cubicBezTo>
                  <a:cubicBezTo>
                    <a:pt x="4246636" y="5171483"/>
                    <a:pt x="4247906" y="5155894"/>
                    <a:pt x="4247906" y="5137907"/>
                  </a:cubicBezTo>
                  <a:cubicBezTo>
                    <a:pt x="4247906" y="5081548"/>
                    <a:pt x="4244096" y="5022791"/>
                    <a:pt x="4249176" y="4977224"/>
                  </a:cubicBezTo>
                  <a:cubicBezTo>
                    <a:pt x="4245366" y="4848917"/>
                    <a:pt x="4251716" y="4730202"/>
                    <a:pt x="4246636" y="4631874"/>
                  </a:cubicBezTo>
                  <a:cubicBezTo>
                    <a:pt x="4250446" y="4521554"/>
                    <a:pt x="4246636" y="4405238"/>
                    <a:pt x="4246636" y="4286524"/>
                  </a:cubicBezTo>
                  <a:lnTo>
                    <a:pt x="4246636" y="4250550"/>
                  </a:lnTo>
                  <a:cubicBezTo>
                    <a:pt x="4246636" y="4204983"/>
                    <a:pt x="4247906" y="4158217"/>
                    <a:pt x="4247906" y="4113849"/>
                  </a:cubicBezTo>
                  <a:lnTo>
                    <a:pt x="4247906" y="4007127"/>
                  </a:lnTo>
                  <a:cubicBezTo>
                    <a:pt x="4246636" y="3886014"/>
                    <a:pt x="4246636" y="3756508"/>
                    <a:pt x="4245366" y="3688158"/>
                  </a:cubicBezTo>
                  <a:cubicBezTo>
                    <a:pt x="4245366" y="3664175"/>
                    <a:pt x="4247906" y="3625803"/>
                    <a:pt x="4246636" y="3595825"/>
                  </a:cubicBezTo>
                  <a:cubicBezTo>
                    <a:pt x="4246636" y="3581435"/>
                    <a:pt x="4244096" y="3575439"/>
                    <a:pt x="4244096" y="3561050"/>
                  </a:cubicBezTo>
                  <a:cubicBezTo>
                    <a:pt x="4244096" y="3561050"/>
                    <a:pt x="4245366" y="3539465"/>
                    <a:pt x="4245366" y="3526275"/>
                  </a:cubicBezTo>
                  <a:cubicBezTo>
                    <a:pt x="4245366" y="3508288"/>
                    <a:pt x="4244096" y="3485505"/>
                    <a:pt x="4244096" y="3480708"/>
                  </a:cubicBezTo>
                  <a:cubicBezTo>
                    <a:pt x="4244096" y="3444734"/>
                    <a:pt x="4245366" y="3418353"/>
                    <a:pt x="4245366" y="3388375"/>
                  </a:cubicBezTo>
                  <a:cubicBezTo>
                    <a:pt x="4245366" y="3329618"/>
                    <a:pt x="4242826" y="3274457"/>
                    <a:pt x="4242826" y="3215700"/>
                  </a:cubicBezTo>
                  <a:cubicBezTo>
                    <a:pt x="4242826" y="3149748"/>
                    <a:pt x="4241556" y="3082596"/>
                    <a:pt x="4241556" y="3020242"/>
                  </a:cubicBezTo>
                  <a:cubicBezTo>
                    <a:pt x="4240286" y="2887138"/>
                    <a:pt x="4239016" y="2773221"/>
                    <a:pt x="4237746" y="2664100"/>
                  </a:cubicBezTo>
                  <a:cubicBezTo>
                    <a:pt x="4236476" y="2586156"/>
                    <a:pt x="4237746" y="2485429"/>
                    <a:pt x="4237746" y="2445858"/>
                  </a:cubicBezTo>
                  <a:cubicBezTo>
                    <a:pt x="4237746" y="2437464"/>
                    <a:pt x="4236476" y="2435066"/>
                    <a:pt x="4236476" y="2433867"/>
                  </a:cubicBezTo>
                  <a:cubicBezTo>
                    <a:pt x="4235206" y="2304360"/>
                    <a:pt x="4233936" y="2201235"/>
                    <a:pt x="4233936" y="2100508"/>
                  </a:cubicBezTo>
                  <a:cubicBezTo>
                    <a:pt x="4233936" y="2099309"/>
                    <a:pt x="4235206" y="2082521"/>
                    <a:pt x="4235206" y="2065734"/>
                  </a:cubicBezTo>
                  <a:cubicBezTo>
                    <a:pt x="4235206" y="2044149"/>
                    <a:pt x="4233936" y="2040552"/>
                    <a:pt x="4233936" y="2020167"/>
                  </a:cubicBezTo>
                  <a:cubicBezTo>
                    <a:pt x="4232666" y="1949418"/>
                    <a:pt x="4233936" y="1897855"/>
                    <a:pt x="4233936" y="1836699"/>
                  </a:cubicBezTo>
                  <a:cubicBezTo>
                    <a:pt x="4233936" y="1807920"/>
                    <a:pt x="4231396" y="1773145"/>
                    <a:pt x="4235206" y="1756358"/>
                  </a:cubicBezTo>
                  <a:cubicBezTo>
                    <a:pt x="4235206" y="1721583"/>
                    <a:pt x="4231396" y="1697600"/>
                    <a:pt x="4233936" y="1676016"/>
                  </a:cubicBezTo>
                  <a:cubicBezTo>
                    <a:pt x="4231396" y="1415804"/>
                    <a:pt x="4235206" y="1095636"/>
                    <a:pt x="4231396" y="836624"/>
                  </a:cubicBezTo>
                  <a:cubicBezTo>
                    <a:pt x="4231396" y="815040"/>
                    <a:pt x="4230126" y="803048"/>
                    <a:pt x="4230126" y="779066"/>
                  </a:cubicBezTo>
                  <a:cubicBezTo>
                    <a:pt x="4228856" y="723906"/>
                    <a:pt x="4230126" y="672343"/>
                    <a:pt x="4230126" y="615950"/>
                  </a:cubicBezTo>
                  <a:lnTo>
                    <a:pt x="4230126" y="407670"/>
                  </a:lnTo>
                  <a:cubicBezTo>
                    <a:pt x="4230126" y="384810"/>
                    <a:pt x="4231396" y="359410"/>
                    <a:pt x="4231396" y="334010"/>
                  </a:cubicBezTo>
                  <a:cubicBezTo>
                    <a:pt x="4230126" y="271780"/>
                    <a:pt x="4228856" y="151130"/>
                    <a:pt x="4228856" y="125730"/>
                  </a:cubicBezTo>
                  <a:cubicBezTo>
                    <a:pt x="4228856" y="106680"/>
                    <a:pt x="4230126" y="101600"/>
                    <a:pt x="4230126" y="86360"/>
                  </a:cubicBezTo>
                  <a:lnTo>
                    <a:pt x="4230126" y="44450"/>
                  </a:lnTo>
                  <a:lnTo>
                    <a:pt x="4020576" y="44450"/>
                  </a:lnTo>
                  <a:cubicBezTo>
                    <a:pt x="3946916" y="44450"/>
                    <a:pt x="3871986" y="44450"/>
                    <a:pt x="3797056" y="45720"/>
                  </a:cubicBezTo>
                  <a:cubicBezTo>
                    <a:pt x="3733556" y="45720"/>
                    <a:pt x="3668883" y="45720"/>
                    <a:pt x="3630051" y="46990"/>
                  </a:cubicBezTo>
                  <a:lnTo>
                    <a:pt x="3286653" y="46990"/>
                  </a:lnTo>
                  <a:cubicBezTo>
                    <a:pt x="3250105" y="46990"/>
                    <a:pt x="3204420" y="44450"/>
                    <a:pt x="3170156" y="45720"/>
                  </a:cubicBezTo>
                  <a:cubicBezTo>
                    <a:pt x="3141223" y="45720"/>
                    <a:pt x="3116096" y="49530"/>
                    <a:pt x="3090208" y="49530"/>
                  </a:cubicBezTo>
                  <a:cubicBezTo>
                    <a:pt x="3070411" y="49530"/>
                    <a:pt x="3049853" y="48260"/>
                    <a:pt x="3031579" y="48260"/>
                  </a:cubicBezTo>
                  <a:cubicBezTo>
                    <a:pt x="3017873" y="48260"/>
                    <a:pt x="3015589" y="49530"/>
                    <a:pt x="3002645" y="49530"/>
                  </a:cubicBezTo>
                  <a:cubicBezTo>
                    <a:pt x="2990463" y="49530"/>
                    <a:pt x="2984371" y="48260"/>
                    <a:pt x="2973711" y="49530"/>
                  </a:cubicBezTo>
                  <a:cubicBezTo>
                    <a:pt x="2931834" y="50800"/>
                    <a:pt x="2870920" y="52070"/>
                    <a:pt x="2835134" y="50800"/>
                  </a:cubicBezTo>
                  <a:cubicBezTo>
                    <a:pt x="2833611" y="55880"/>
                    <a:pt x="2869398" y="54610"/>
                    <a:pt x="2886149" y="54610"/>
                  </a:cubicBezTo>
                  <a:cubicBezTo>
                    <a:pt x="2896047" y="54610"/>
                    <a:pt x="2905184" y="57150"/>
                    <a:pt x="2908230" y="57150"/>
                  </a:cubicBezTo>
                  <a:cubicBezTo>
                    <a:pt x="2921935" y="57150"/>
                    <a:pt x="2923458" y="52070"/>
                    <a:pt x="2937164" y="54610"/>
                  </a:cubicBezTo>
                  <a:cubicBezTo>
                    <a:pt x="2934118" y="58420"/>
                    <a:pt x="2960767" y="57150"/>
                    <a:pt x="2973711" y="58420"/>
                  </a:cubicBezTo>
                  <a:cubicBezTo>
                    <a:pt x="3006452" y="60960"/>
                    <a:pt x="2995792" y="54610"/>
                    <a:pt x="3024726" y="55880"/>
                  </a:cubicBezTo>
                  <a:cubicBezTo>
                    <a:pt x="3110005" y="60960"/>
                    <a:pt x="3202897" y="60960"/>
                    <a:pt x="3295028" y="60960"/>
                  </a:cubicBezTo>
                  <a:cubicBezTo>
                    <a:pt x="3295790" y="60960"/>
                    <a:pt x="3295790" y="59690"/>
                    <a:pt x="3302643" y="59690"/>
                  </a:cubicBezTo>
                  <a:cubicBezTo>
                    <a:pt x="3392489" y="59690"/>
                    <a:pt x="3506702" y="60960"/>
                    <a:pt x="3601879" y="60960"/>
                  </a:cubicBezTo>
                  <a:lnTo>
                    <a:pt x="4216156" y="60960"/>
                  </a:lnTo>
                  <a:lnTo>
                    <a:pt x="4216156" y="492760"/>
                  </a:lnTo>
                  <a:cubicBezTo>
                    <a:pt x="4216156" y="533400"/>
                    <a:pt x="4217426" y="576580"/>
                    <a:pt x="4217426" y="614680"/>
                  </a:cubicBezTo>
                  <a:lnTo>
                    <a:pt x="4217426" y="723906"/>
                  </a:lnTo>
                  <a:cubicBezTo>
                    <a:pt x="4217426" y="693927"/>
                    <a:pt x="4217426" y="671144"/>
                    <a:pt x="4214886" y="691529"/>
                  </a:cubicBezTo>
                  <a:cubicBezTo>
                    <a:pt x="4217426" y="708317"/>
                    <a:pt x="4212346" y="810243"/>
                    <a:pt x="4216156" y="835425"/>
                  </a:cubicBezTo>
                  <a:cubicBezTo>
                    <a:pt x="4216156" y="851014"/>
                    <a:pt x="4217426" y="867801"/>
                    <a:pt x="4217426" y="882191"/>
                  </a:cubicBezTo>
                  <a:cubicBezTo>
                    <a:pt x="4217426" y="909771"/>
                    <a:pt x="4216156" y="916966"/>
                    <a:pt x="4216156" y="939749"/>
                  </a:cubicBezTo>
                  <a:cubicBezTo>
                    <a:pt x="4216156" y="1010498"/>
                    <a:pt x="4218696" y="1076450"/>
                    <a:pt x="4218696" y="1147199"/>
                  </a:cubicBezTo>
                  <a:cubicBezTo>
                    <a:pt x="4218696" y="1196363"/>
                    <a:pt x="4216156" y="1246727"/>
                    <a:pt x="4216156" y="1297090"/>
                  </a:cubicBezTo>
                  <a:cubicBezTo>
                    <a:pt x="4216156" y="1318675"/>
                    <a:pt x="4217426" y="1329467"/>
                    <a:pt x="4217426" y="1354649"/>
                  </a:cubicBezTo>
                  <a:cubicBezTo>
                    <a:pt x="4217426" y="1373835"/>
                    <a:pt x="4216156" y="1394220"/>
                    <a:pt x="4216156" y="1412207"/>
                  </a:cubicBezTo>
                  <a:lnTo>
                    <a:pt x="4216156" y="1427796"/>
                  </a:lnTo>
                  <a:lnTo>
                    <a:pt x="4216156" y="1426597"/>
                  </a:lnTo>
                  <a:cubicBezTo>
                    <a:pt x="4217426" y="1511735"/>
                    <a:pt x="4207266" y="1391822"/>
                    <a:pt x="4212346" y="1377432"/>
                  </a:cubicBezTo>
                  <a:cubicBezTo>
                    <a:pt x="4214886" y="1377432"/>
                    <a:pt x="4213616" y="1411008"/>
                    <a:pt x="4214886" y="1414605"/>
                  </a:cubicBezTo>
                  <a:cubicBezTo>
                    <a:pt x="4213616" y="1348653"/>
                    <a:pt x="4211076" y="1303086"/>
                    <a:pt x="4213616" y="1231138"/>
                  </a:cubicBezTo>
                  <a:cubicBezTo>
                    <a:pt x="4212346" y="1228740"/>
                    <a:pt x="4209806" y="1232337"/>
                    <a:pt x="4209806" y="1217948"/>
                  </a:cubicBezTo>
                  <a:cubicBezTo>
                    <a:pt x="4213616" y="1201160"/>
                    <a:pt x="4208536" y="1169982"/>
                    <a:pt x="4209806" y="1132809"/>
                  </a:cubicBezTo>
                  <a:cubicBezTo>
                    <a:pt x="4211076" y="1134009"/>
                    <a:pt x="4212346" y="1148398"/>
                    <a:pt x="4213616" y="1146000"/>
                  </a:cubicBezTo>
                  <a:cubicBezTo>
                    <a:pt x="4208536" y="1077649"/>
                    <a:pt x="4219966" y="1104030"/>
                    <a:pt x="4216156" y="1048870"/>
                  </a:cubicBezTo>
                  <a:cubicBezTo>
                    <a:pt x="4211076" y="1033282"/>
                    <a:pt x="4214886" y="1088442"/>
                    <a:pt x="4211076" y="1072853"/>
                  </a:cubicBezTo>
                  <a:cubicBezTo>
                    <a:pt x="4211076" y="1057264"/>
                    <a:pt x="4208536" y="1060862"/>
                    <a:pt x="4208536" y="1047671"/>
                  </a:cubicBezTo>
                  <a:cubicBezTo>
                    <a:pt x="4209806" y="1034481"/>
                    <a:pt x="4207266" y="997308"/>
                    <a:pt x="4208536" y="986515"/>
                  </a:cubicBezTo>
                  <a:cubicBezTo>
                    <a:pt x="4208536" y="984117"/>
                    <a:pt x="4211076" y="988914"/>
                    <a:pt x="4211076" y="986515"/>
                  </a:cubicBezTo>
                  <a:cubicBezTo>
                    <a:pt x="4212346" y="952940"/>
                    <a:pt x="4211076" y="915767"/>
                    <a:pt x="4211076" y="864204"/>
                  </a:cubicBezTo>
                  <a:cubicBezTo>
                    <a:pt x="4209806" y="861806"/>
                    <a:pt x="4208536" y="863005"/>
                    <a:pt x="4208536" y="852213"/>
                  </a:cubicBezTo>
                  <a:cubicBezTo>
                    <a:pt x="4209806" y="785061"/>
                    <a:pt x="4208536" y="711914"/>
                    <a:pt x="4209806" y="631190"/>
                  </a:cubicBezTo>
                  <a:cubicBezTo>
                    <a:pt x="4208536" y="628650"/>
                    <a:pt x="4205996" y="632460"/>
                    <a:pt x="4205996" y="617220"/>
                  </a:cubicBezTo>
                  <a:cubicBezTo>
                    <a:pt x="4207266" y="570230"/>
                    <a:pt x="4202186" y="577850"/>
                    <a:pt x="4202186" y="538480"/>
                  </a:cubicBezTo>
                  <a:cubicBezTo>
                    <a:pt x="4199646" y="530860"/>
                    <a:pt x="4194566" y="552450"/>
                    <a:pt x="4194566" y="524510"/>
                  </a:cubicBezTo>
                  <a:cubicBezTo>
                    <a:pt x="4194566" y="505460"/>
                    <a:pt x="4194566" y="476250"/>
                    <a:pt x="4195836" y="472440"/>
                  </a:cubicBezTo>
                  <a:cubicBezTo>
                    <a:pt x="4198376" y="520700"/>
                    <a:pt x="4199646" y="500380"/>
                    <a:pt x="4203456" y="513080"/>
                  </a:cubicBezTo>
                  <a:cubicBezTo>
                    <a:pt x="4202186" y="463550"/>
                    <a:pt x="4199646" y="405130"/>
                    <a:pt x="4202186" y="383540"/>
                  </a:cubicBezTo>
                  <a:cubicBezTo>
                    <a:pt x="4204726" y="394970"/>
                    <a:pt x="4205996" y="425450"/>
                    <a:pt x="4208536" y="397510"/>
                  </a:cubicBezTo>
                  <a:cubicBezTo>
                    <a:pt x="4207266" y="377190"/>
                    <a:pt x="4207266" y="351790"/>
                    <a:pt x="4207266" y="326390"/>
                  </a:cubicBezTo>
                  <a:lnTo>
                    <a:pt x="4207266" y="288290"/>
                  </a:lnTo>
                  <a:cubicBezTo>
                    <a:pt x="4207266" y="288290"/>
                    <a:pt x="4208536" y="264160"/>
                    <a:pt x="4208536" y="254000"/>
                  </a:cubicBezTo>
                  <a:cubicBezTo>
                    <a:pt x="4207266" y="234950"/>
                    <a:pt x="4204726" y="240030"/>
                    <a:pt x="4203456" y="240030"/>
                  </a:cubicBezTo>
                  <a:cubicBezTo>
                    <a:pt x="4202186" y="240030"/>
                    <a:pt x="4200916" y="232410"/>
                    <a:pt x="4199646" y="193040"/>
                  </a:cubicBezTo>
                  <a:cubicBezTo>
                    <a:pt x="4203456" y="196850"/>
                    <a:pt x="4202186" y="144780"/>
                    <a:pt x="4203456" y="132080"/>
                  </a:cubicBezTo>
                  <a:cubicBezTo>
                    <a:pt x="4204726" y="120650"/>
                    <a:pt x="4205996" y="173990"/>
                    <a:pt x="4205996" y="110490"/>
                  </a:cubicBezTo>
                  <a:cubicBezTo>
                    <a:pt x="4207266" y="82550"/>
                    <a:pt x="4205996" y="74930"/>
                    <a:pt x="4205996" y="72390"/>
                  </a:cubicBezTo>
                  <a:cubicBezTo>
                    <a:pt x="4199646" y="73660"/>
                    <a:pt x="4208536" y="76200"/>
                    <a:pt x="4178056" y="76200"/>
                  </a:cubicBezTo>
                  <a:cubicBezTo>
                    <a:pt x="4131066" y="76200"/>
                    <a:pt x="4095506" y="74930"/>
                    <a:pt x="4061216" y="73660"/>
                  </a:cubicBezTo>
                  <a:cubicBezTo>
                    <a:pt x="4044706" y="73660"/>
                    <a:pt x="4029466" y="72390"/>
                    <a:pt x="4014226" y="72390"/>
                  </a:cubicBezTo>
                  <a:cubicBezTo>
                    <a:pt x="4002796" y="72390"/>
                    <a:pt x="3992636" y="71120"/>
                    <a:pt x="3979936" y="71120"/>
                  </a:cubicBezTo>
                  <a:cubicBezTo>
                    <a:pt x="3944376" y="71120"/>
                    <a:pt x="3912626" y="74930"/>
                    <a:pt x="3863096" y="73660"/>
                  </a:cubicBezTo>
                  <a:cubicBezTo>
                    <a:pt x="3845316" y="76200"/>
                    <a:pt x="3896116" y="78740"/>
                    <a:pt x="3861826" y="78740"/>
                  </a:cubicBezTo>
                  <a:cubicBezTo>
                    <a:pt x="3812296" y="77470"/>
                    <a:pt x="3852936" y="73660"/>
                    <a:pt x="3850396" y="68580"/>
                  </a:cubicBezTo>
                  <a:cubicBezTo>
                    <a:pt x="3826266" y="68580"/>
                    <a:pt x="3822456" y="69850"/>
                    <a:pt x="3836426" y="71120"/>
                  </a:cubicBezTo>
                  <a:cubicBezTo>
                    <a:pt x="3814836" y="72390"/>
                    <a:pt x="3814836" y="74930"/>
                    <a:pt x="3797056" y="76200"/>
                  </a:cubicBezTo>
                  <a:lnTo>
                    <a:pt x="3795786" y="76200"/>
                  </a:lnTo>
                  <a:cubicBezTo>
                    <a:pt x="3771656" y="76200"/>
                    <a:pt x="3770386" y="77470"/>
                    <a:pt x="3757686" y="78740"/>
                  </a:cubicBezTo>
                  <a:cubicBezTo>
                    <a:pt x="3717046" y="74930"/>
                    <a:pt x="3677676" y="77470"/>
                    <a:pt x="3637665" y="74930"/>
                  </a:cubicBezTo>
                  <a:cubicBezTo>
                    <a:pt x="3622437" y="74930"/>
                    <a:pt x="3630812" y="80010"/>
                    <a:pt x="3606447" y="78740"/>
                  </a:cubicBezTo>
                  <a:cubicBezTo>
                    <a:pt x="3576752" y="81280"/>
                    <a:pt x="3591980" y="74930"/>
                    <a:pt x="3567615" y="76200"/>
                  </a:cubicBezTo>
                  <a:cubicBezTo>
                    <a:pt x="3515839" y="81280"/>
                    <a:pt x="3479291" y="69850"/>
                    <a:pt x="3435890" y="73660"/>
                  </a:cubicBezTo>
                  <a:cubicBezTo>
                    <a:pt x="3444266" y="76200"/>
                    <a:pt x="3465585" y="78740"/>
                    <a:pt x="3450357" y="80010"/>
                  </a:cubicBezTo>
                  <a:cubicBezTo>
                    <a:pt x="3439697" y="74930"/>
                    <a:pt x="3387921" y="74930"/>
                    <a:pt x="3357464" y="77470"/>
                  </a:cubicBezTo>
                  <a:cubicBezTo>
                    <a:pt x="3355942" y="74930"/>
                    <a:pt x="3366601" y="74930"/>
                    <a:pt x="3365840" y="72390"/>
                  </a:cubicBezTo>
                  <a:cubicBezTo>
                    <a:pt x="3352135" y="69850"/>
                    <a:pt x="3290460" y="68580"/>
                    <a:pt x="3304165" y="72390"/>
                  </a:cubicBezTo>
                  <a:cubicBezTo>
                    <a:pt x="3314825" y="72390"/>
                    <a:pt x="3319394" y="71120"/>
                    <a:pt x="3335383" y="71120"/>
                  </a:cubicBezTo>
                  <a:cubicBezTo>
                    <a:pt x="3333099" y="73660"/>
                    <a:pt x="3343759" y="73660"/>
                    <a:pt x="3342236" y="76200"/>
                  </a:cubicBezTo>
                  <a:cubicBezTo>
                    <a:pt x="3334622" y="76200"/>
                    <a:pt x="3333099" y="77470"/>
                    <a:pt x="3326246" y="77470"/>
                  </a:cubicBezTo>
                  <a:cubicBezTo>
                    <a:pt x="3305688" y="77470"/>
                    <a:pt x="3309495" y="73660"/>
                    <a:pt x="3288176" y="73660"/>
                  </a:cubicBezTo>
                  <a:cubicBezTo>
                    <a:pt x="3266856" y="78740"/>
                    <a:pt x="3330815" y="78740"/>
                    <a:pt x="3349089" y="82550"/>
                  </a:cubicBezTo>
                  <a:cubicBezTo>
                    <a:pt x="3317871" y="82550"/>
                    <a:pt x="3306450" y="80010"/>
                    <a:pt x="3271425" y="81280"/>
                  </a:cubicBezTo>
                  <a:cubicBezTo>
                    <a:pt x="3282084" y="76200"/>
                    <a:pt x="3233354" y="74930"/>
                    <a:pt x="3224978" y="77470"/>
                  </a:cubicBezTo>
                  <a:lnTo>
                    <a:pt x="3248582" y="77470"/>
                  </a:lnTo>
                  <a:cubicBezTo>
                    <a:pt x="3229547" y="80010"/>
                    <a:pt x="3260765" y="83820"/>
                    <a:pt x="3232592" y="83820"/>
                  </a:cubicBezTo>
                  <a:cubicBezTo>
                    <a:pt x="3232592" y="81280"/>
                    <a:pt x="3213557" y="81280"/>
                    <a:pt x="3202136" y="81280"/>
                  </a:cubicBezTo>
                  <a:cubicBezTo>
                    <a:pt x="3164827" y="80010"/>
                    <a:pt x="3180055" y="81280"/>
                    <a:pt x="3155689" y="82550"/>
                  </a:cubicBezTo>
                  <a:cubicBezTo>
                    <a:pt x="3154928" y="80010"/>
                    <a:pt x="3151121" y="77470"/>
                    <a:pt x="3140461" y="77470"/>
                  </a:cubicBezTo>
                  <a:cubicBezTo>
                    <a:pt x="3132847" y="80010"/>
                    <a:pt x="3125233" y="82550"/>
                    <a:pt x="3101629" y="81280"/>
                  </a:cubicBezTo>
                  <a:cubicBezTo>
                    <a:pt x="3101629" y="77470"/>
                    <a:pt x="3087924" y="74930"/>
                    <a:pt x="3071172" y="74930"/>
                  </a:cubicBezTo>
                  <a:cubicBezTo>
                    <a:pt x="3075741" y="80010"/>
                    <a:pt x="3097822" y="82550"/>
                    <a:pt x="3108482" y="87630"/>
                  </a:cubicBezTo>
                  <a:cubicBezTo>
                    <a:pt x="3100868" y="87630"/>
                    <a:pt x="3099345" y="88900"/>
                    <a:pt x="3092492" y="88900"/>
                  </a:cubicBezTo>
                  <a:cubicBezTo>
                    <a:pt x="3072695" y="86360"/>
                    <a:pt x="3074218" y="78740"/>
                    <a:pt x="3023203" y="81280"/>
                  </a:cubicBezTo>
                  <a:cubicBezTo>
                    <a:pt x="3025487" y="80010"/>
                    <a:pt x="3036147" y="78740"/>
                    <a:pt x="3039193" y="77470"/>
                  </a:cubicBezTo>
                  <a:cubicBezTo>
                    <a:pt x="2998838" y="78740"/>
                    <a:pt x="2959245" y="72390"/>
                    <a:pt x="2945539" y="80010"/>
                  </a:cubicBezTo>
                  <a:cubicBezTo>
                    <a:pt x="2968381" y="80010"/>
                    <a:pt x="2992747" y="76200"/>
                    <a:pt x="2999599" y="81280"/>
                  </a:cubicBezTo>
                  <a:cubicBezTo>
                    <a:pt x="2985133" y="81280"/>
                    <a:pt x="2953153" y="80010"/>
                    <a:pt x="2960767" y="83820"/>
                  </a:cubicBezTo>
                  <a:cubicBezTo>
                    <a:pt x="2960767" y="86360"/>
                    <a:pt x="2982087" y="85090"/>
                    <a:pt x="2983610" y="86360"/>
                  </a:cubicBezTo>
                  <a:cubicBezTo>
                    <a:pt x="2980564" y="87630"/>
                    <a:pt x="2973711" y="88900"/>
                    <a:pt x="2960006" y="88900"/>
                  </a:cubicBezTo>
                  <a:cubicBezTo>
                    <a:pt x="2931072" y="87630"/>
                    <a:pt x="2960006" y="83820"/>
                    <a:pt x="2944778" y="82550"/>
                  </a:cubicBezTo>
                  <a:cubicBezTo>
                    <a:pt x="2918128" y="82550"/>
                    <a:pt x="2881580" y="83820"/>
                    <a:pt x="2867113" y="81280"/>
                  </a:cubicBezTo>
                  <a:cubicBezTo>
                    <a:pt x="2859499" y="83820"/>
                    <a:pt x="2889956" y="86360"/>
                    <a:pt x="2866352" y="86360"/>
                  </a:cubicBezTo>
                  <a:cubicBezTo>
                    <a:pt x="2854169" y="81280"/>
                    <a:pt x="2845794" y="86360"/>
                    <a:pt x="2819906" y="86360"/>
                  </a:cubicBezTo>
                  <a:cubicBezTo>
                    <a:pt x="2811530" y="82550"/>
                    <a:pt x="2856454" y="81280"/>
                    <a:pt x="2820667" y="81280"/>
                  </a:cubicBezTo>
                  <a:cubicBezTo>
                    <a:pt x="2784881" y="81280"/>
                    <a:pt x="2809246" y="87630"/>
                    <a:pt x="2796302" y="88900"/>
                  </a:cubicBezTo>
                  <a:cubicBezTo>
                    <a:pt x="2810007" y="90170"/>
                    <a:pt x="2828281" y="90170"/>
                    <a:pt x="2835134" y="91440"/>
                  </a:cubicBezTo>
                  <a:cubicBezTo>
                    <a:pt x="2824474" y="93980"/>
                    <a:pt x="2790972" y="92710"/>
                    <a:pt x="2781073" y="91440"/>
                  </a:cubicBezTo>
                  <a:cubicBezTo>
                    <a:pt x="2807723" y="86360"/>
                    <a:pt x="2762038" y="85090"/>
                    <a:pt x="2758992" y="80010"/>
                  </a:cubicBezTo>
                  <a:cubicBezTo>
                    <a:pt x="2769652" y="80010"/>
                    <a:pt x="2788688" y="80010"/>
                    <a:pt x="2774982" y="78740"/>
                  </a:cubicBezTo>
                  <a:cubicBezTo>
                    <a:pt x="2750617" y="77470"/>
                    <a:pt x="2756708" y="82550"/>
                    <a:pt x="2727775" y="81280"/>
                  </a:cubicBezTo>
                  <a:cubicBezTo>
                    <a:pt x="2732343" y="74930"/>
                    <a:pt x="2683612" y="77470"/>
                    <a:pt x="2658486" y="76200"/>
                  </a:cubicBezTo>
                  <a:cubicBezTo>
                    <a:pt x="2644780" y="80010"/>
                    <a:pt x="2586151" y="83820"/>
                    <a:pt x="2557217" y="80010"/>
                  </a:cubicBezTo>
                  <a:cubicBezTo>
                    <a:pt x="2554172" y="76200"/>
                    <a:pt x="2593004" y="78740"/>
                    <a:pt x="2596811" y="76200"/>
                  </a:cubicBezTo>
                  <a:cubicBezTo>
                    <a:pt x="2570162" y="76200"/>
                    <a:pt x="2553410" y="76200"/>
                    <a:pt x="2534375" y="77470"/>
                  </a:cubicBezTo>
                  <a:cubicBezTo>
                    <a:pt x="2541228" y="80010"/>
                    <a:pt x="2536659" y="83820"/>
                    <a:pt x="2548842" y="85090"/>
                  </a:cubicBezTo>
                  <a:cubicBezTo>
                    <a:pt x="2548842" y="83820"/>
                    <a:pt x="2570162" y="83820"/>
                    <a:pt x="2571685" y="85090"/>
                  </a:cubicBezTo>
                  <a:cubicBezTo>
                    <a:pt x="2555695" y="93980"/>
                    <a:pt x="2536659" y="82550"/>
                    <a:pt x="2517624" y="82550"/>
                  </a:cubicBezTo>
                  <a:cubicBezTo>
                    <a:pt x="2499350" y="81280"/>
                    <a:pt x="2500111" y="85090"/>
                    <a:pt x="2478792" y="83820"/>
                  </a:cubicBezTo>
                  <a:cubicBezTo>
                    <a:pt x="2480315" y="82550"/>
                    <a:pt x="2490975" y="81280"/>
                    <a:pt x="2471178" y="81280"/>
                  </a:cubicBezTo>
                  <a:cubicBezTo>
                    <a:pt x="2465086" y="85090"/>
                    <a:pt x="2478792" y="86360"/>
                    <a:pt x="2478030" y="88900"/>
                  </a:cubicBezTo>
                  <a:cubicBezTo>
                    <a:pt x="2467371" y="88900"/>
                    <a:pt x="2461279" y="88900"/>
                    <a:pt x="2454426" y="90170"/>
                  </a:cubicBezTo>
                  <a:cubicBezTo>
                    <a:pt x="2441483" y="88900"/>
                    <a:pt x="2442244" y="86360"/>
                    <a:pt x="2431584" y="85090"/>
                  </a:cubicBezTo>
                  <a:cubicBezTo>
                    <a:pt x="2420924" y="87630"/>
                    <a:pt x="2405696" y="90170"/>
                    <a:pt x="2384376" y="90170"/>
                  </a:cubicBezTo>
                  <a:cubicBezTo>
                    <a:pt x="2366864" y="87630"/>
                    <a:pt x="2376001" y="90170"/>
                    <a:pt x="2360773" y="91440"/>
                  </a:cubicBezTo>
                  <a:cubicBezTo>
                    <a:pt x="2341737" y="88900"/>
                    <a:pt x="2291484" y="87630"/>
                    <a:pt x="2268641" y="90170"/>
                  </a:cubicBezTo>
                  <a:cubicBezTo>
                    <a:pt x="2272448" y="90170"/>
                    <a:pt x="2276255" y="91440"/>
                    <a:pt x="2267880" y="91440"/>
                  </a:cubicBezTo>
                  <a:cubicBezTo>
                    <a:pt x="2251890" y="87630"/>
                    <a:pt x="2226763" y="88900"/>
                    <a:pt x="2197830" y="90170"/>
                  </a:cubicBezTo>
                  <a:cubicBezTo>
                    <a:pt x="2198591" y="88900"/>
                    <a:pt x="2207728" y="87630"/>
                    <a:pt x="2206205" y="86360"/>
                  </a:cubicBezTo>
                  <a:cubicBezTo>
                    <a:pt x="2181840" y="85090"/>
                    <a:pt x="2178795" y="88900"/>
                    <a:pt x="2152145" y="87630"/>
                  </a:cubicBezTo>
                  <a:cubicBezTo>
                    <a:pt x="2154429" y="85090"/>
                    <a:pt x="2143769" y="85090"/>
                    <a:pt x="2145292" y="82550"/>
                  </a:cubicBezTo>
                  <a:cubicBezTo>
                    <a:pt x="2120927" y="81280"/>
                    <a:pt x="2127018" y="86360"/>
                    <a:pt x="2098084" y="85090"/>
                  </a:cubicBezTo>
                  <a:cubicBezTo>
                    <a:pt x="2076004" y="85090"/>
                    <a:pt x="2088947" y="78740"/>
                    <a:pt x="2060014" y="80010"/>
                  </a:cubicBezTo>
                  <a:cubicBezTo>
                    <a:pt x="2050115" y="83820"/>
                    <a:pt x="2063821" y="83820"/>
                    <a:pt x="2051638" y="85090"/>
                  </a:cubicBezTo>
                  <a:cubicBezTo>
                    <a:pt x="2037933" y="85090"/>
                    <a:pt x="2005953" y="88900"/>
                    <a:pt x="1997578" y="85090"/>
                  </a:cubicBezTo>
                  <a:cubicBezTo>
                    <a:pt x="1989964" y="77470"/>
                    <a:pt x="2037171" y="74930"/>
                    <a:pt x="2021943" y="71120"/>
                  </a:cubicBezTo>
                  <a:cubicBezTo>
                    <a:pt x="1973974" y="72390"/>
                    <a:pt x="1961030" y="67310"/>
                    <a:pt x="1937426" y="63500"/>
                  </a:cubicBezTo>
                  <a:cubicBezTo>
                    <a:pt x="1910776" y="63500"/>
                    <a:pt x="1894025" y="63500"/>
                    <a:pt x="1875751" y="62230"/>
                  </a:cubicBezTo>
                  <a:cubicBezTo>
                    <a:pt x="1874229" y="63500"/>
                    <a:pt x="1874990" y="64770"/>
                    <a:pt x="1867376" y="64770"/>
                  </a:cubicBezTo>
                  <a:cubicBezTo>
                    <a:pt x="1842249" y="62230"/>
                    <a:pt x="1815600" y="66040"/>
                    <a:pt x="1789711" y="66040"/>
                  </a:cubicBezTo>
                  <a:cubicBezTo>
                    <a:pt x="1771438" y="66040"/>
                    <a:pt x="1753164" y="63500"/>
                    <a:pt x="1735651" y="64770"/>
                  </a:cubicBezTo>
                  <a:cubicBezTo>
                    <a:pt x="1718900" y="64770"/>
                    <a:pt x="1705195" y="67310"/>
                    <a:pt x="1688443" y="67310"/>
                  </a:cubicBezTo>
                  <a:cubicBezTo>
                    <a:pt x="1663317" y="67310"/>
                    <a:pt x="1638951" y="66040"/>
                    <a:pt x="1610779" y="66040"/>
                  </a:cubicBezTo>
                  <a:cubicBezTo>
                    <a:pt x="1559764" y="66040"/>
                    <a:pt x="1505704" y="68580"/>
                    <a:pt x="1463065" y="68580"/>
                  </a:cubicBezTo>
                  <a:cubicBezTo>
                    <a:pt x="1453166" y="68580"/>
                    <a:pt x="1452405" y="67310"/>
                    <a:pt x="1440222" y="67310"/>
                  </a:cubicBezTo>
                  <a:cubicBezTo>
                    <a:pt x="1415095" y="67310"/>
                    <a:pt x="1398344" y="71120"/>
                    <a:pt x="1377786" y="67310"/>
                  </a:cubicBezTo>
                  <a:cubicBezTo>
                    <a:pt x="1347330" y="72390"/>
                    <a:pt x="1303167" y="68580"/>
                    <a:pt x="1261290" y="68580"/>
                  </a:cubicBezTo>
                  <a:lnTo>
                    <a:pt x="1121951" y="68580"/>
                  </a:lnTo>
                  <a:cubicBezTo>
                    <a:pt x="1086926" y="68580"/>
                    <a:pt x="1046571" y="71120"/>
                    <a:pt x="1005454" y="71120"/>
                  </a:cubicBezTo>
                  <a:cubicBezTo>
                    <a:pt x="950632" y="71120"/>
                    <a:pt x="891242" y="66040"/>
                    <a:pt x="873730" y="72390"/>
                  </a:cubicBezTo>
                  <a:cubicBezTo>
                    <a:pt x="818146" y="71120"/>
                    <a:pt x="732868" y="67310"/>
                    <a:pt x="687183" y="71120"/>
                  </a:cubicBezTo>
                  <a:cubicBezTo>
                    <a:pt x="655965" y="67310"/>
                    <a:pt x="619417" y="68580"/>
                    <a:pt x="554990" y="68580"/>
                  </a:cubicBezTo>
                  <a:lnTo>
                    <a:pt x="454660" y="68580"/>
                  </a:lnTo>
                  <a:cubicBezTo>
                    <a:pt x="434340" y="71120"/>
                    <a:pt x="402590" y="72390"/>
                    <a:pt x="368300" y="72390"/>
                  </a:cubicBezTo>
                  <a:lnTo>
                    <a:pt x="313690" y="72390"/>
                  </a:lnTo>
                  <a:cubicBezTo>
                    <a:pt x="292100" y="72390"/>
                    <a:pt x="270510" y="71120"/>
                    <a:pt x="250190" y="69850"/>
                  </a:cubicBezTo>
                  <a:cubicBezTo>
                    <a:pt x="215900" y="69850"/>
                    <a:pt x="194310" y="72390"/>
                    <a:pt x="144780" y="72390"/>
                  </a:cubicBezTo>
                  <a:cubicBezTo>
                    <a:pt x="140970" y="72390"/>
                    <a:pt x="109220" y="71120"/>
                    <a:pt x="85090" y="71120"/>
                  </a:cubicBezTo>
                  <a:lnTo>
                    <a:pt x="85090" y="76200"/>
                  </a:lnTo>
                  <a:cubicBezTo>
                    <a:pt x="85090" y="128270"/>
                    <a:pt x="86360" y="233680"/>
                    <a:pt x="82550" y="201930"/>
                  </a:cubicBezTo>
                  <a:cubicBezTo>
                    <a:pt x="81280" y="157480"/>
                    <a:pt x="81280" y="111760"/>
                    <a:pt x="82550" y="68580"/>
                  </a:cubicBezTo>
                  <a:cubicBezTo>
                    <a:pt x="127000" y="68580"/>
                    <a:pt x="168910" y="69850"/>
                    <a:pt x="208280" y="67310"/>
                  </a:cubicBezTo>
                  <a:cubicBezTo>
                    <a:pt x="166370" y="66040"/>
                    <a:pt x="123190" y="66040"/>
                    <a:pt x="80010" y="64770"/>
                  </a:cubicBezTo>
                  <a:cubicBezTo>
                    <a:pt x="80010" y="138430"/>
                    <a:pt x="80010" y="218440"/>
                    <a:pt x="78740" y="308610"/>
                  </a:cubicBezTo>
                  <a:cubicBezTo>
                    <a:pt x="82550" y="279400"/>
                    <a:pt x="76200" y="320040"/>
                    <a:pt x="69850" y="308610"/>
                  </a:cubicBezTo>
                  <a:cubicBezTo>
                    <a:pt x="63500" y="273050"/>
                    <a:pt x="58420" y="284480"/>
                    <a:pt x="52070" y="284480"/>
                  </a:cubicBezTo>
                  <a:cubicBezTo>
                    <a:pt x="46990" y="284480"/>
                    <a:pt x="45720" y="273050"/>
                    <a:pt x="41910" y="284480"/>
                  </a:cubicBezTo>
                  <a:cubicBezTo>
                    <a:pt x="40640" y="288290"/>
                    <a:pt x="39370" y="285750"/>
                    <a:pt x="39370" y="284480"/>
                  </a:cubicBezTo>
                  <a:cubicBezTo>
                    <a:pt x="34290" y="302260"/>
                    <a:pt x="31750" y="336550"/>
                    <a:pt x="27940" y="369570"/>
                  </a:cubicBezTo>
                  <a:cubicBezTo>
                    <a:pt x="24130" y="402590"/>
                    <a:pt x="20320" y="433070"/>
                    <a:pt x="17780" y="478790"/>
                  </a:cubicBezTo>
                  <a:cubicBezTo>
                    <a:pt x="20320" y="594360"/>
                    <a:pt x="17780" y="715512"/>
                    <a:pt x="16510" y="799451"/>
                  </a:cubicBezTo>
                  <a:cubicBezTo>
                    <a:pt x="16510" y="823434"/>
                    <a:pt x="15240" y="857009"/>
                    <a:pt x="15240" y="879793"/>
                  </a:cubicBezTo>
                  <a:cubicBezTo>
                    <a:pt x="13970" y="934953"/>
                    <a:pt x="10160" y="964931"/>
                    <a:pt x="11430" y="1017693"/>
                  </a:cubicBezTo>
                  <a:cubicBezTo>
                    <a:pt x="11430" y="1048870"/>
                    <a:pt x="11430" y="1059662"/>
                    <a:pt x="12700" y="1075251"/>
                  </a:cubicBezTo>
                  <a:cubicBezTo>
                    <a:pt x="12700" y="1080048"/>
                    <a:pt x="15240" y="1081247"/>
                    <a:pt x="15240" y="1087242"/>
                  </a:cubicBezTo>
                  <a:cubicBezTo>
                    <a:pt x="19050" y="1118420"/>
                    <a:pt x="19050" y="1153195"/>
                    <a:pt x="20320" y="1178376"/>
                  </a:cubicBezTo>
                  <a:cubicBezTo>
                    <a:pt x="24130" y="1306684"/>
                    <a:pt x="19050" y="1434990"/>
                    <a:pt x="24130" y="1557302"/>
                  </a:cubicBezTo>
                  <a:cubicBezTo>
                    <a:pt x="19050" y="1596873"/>
                    <a:pt x="20320" y="1683211"/>
                    <a:pt x="19050" y="1741968"/>
                  </a:cubicBezTo>
                  <a:cubicBezTo>
                    <a:pt x="19050" y="1787535"/>
                    <a:pt x="25400" y="1776743"/>
                    <a:pt x="24130" y="1822310"/>
                  </a:cubicBezTo>
                  <a:cubicBezTo>
                    <a:pt x="25400" y="1859483"/>
                    <a:pt x="25400" y="1899054"/>
                    <a:pt x="27940" y="1925435"/>
                  </a:cubicBezTo>
                  <a:cubicBezTo>
                    <a:pt x="25400" y="2068132"/>
                    <a:pt x="31750" y="2224019"/>
                    <a:pt x="30480" y="2373910"/>
                  </a:cubicBezTo>
                  <a:cubicBezTo>
                    <a:pt x="30480" y="2442261"/>
                    <a:pt x="31750" y="2540589"/>
                    <a:pt x="30480" y="2614935"/>
                  </a:cubicBezTo>
                  <a:cubicBezTo>
                    <a:pt x="29210" y="2684485"/>
                    <a:pt x="24130" y="2744442"/>
                    <a:pt x="25400" y="2810394"/>
                  </a:cubicBezTo>
                  <a:cubicBezTo>
                    <a:pt x="25400" y="2848766"/>
                    <a:pt x="29210" y="2883541"/>
                    <a:pt x="29210" y="2902727"/>
                  </a:cubicBezTo>
                  <a:cubicBezTo>
                    <a:pt x="27940" y="2933904"/>
                    <a:pt x="31750" y="2981869"/>
                    <a:pt x="31750" y="3017843"/>
                  </a:cubicBezTo>
                  <a:cubicBezTo>
                    <a:pt x="31750" y="3034631"/>
                    <a:pt x="30480" y="3057415"/>
                    <a:pt x="30480" y="3075402"/>
                  </a:cubicBezTo>
                  <a:cubicBezTo>
                    <a:pt x="30480" y="3138956"/>
                    <a:pt x="31750" y="3210904"/>
                    <a:pt x="31750" y="3282851"/>
                  </a:cubicBezTo>
                  <a:cubicBezTo>
                    <a:pt x="33020" y="3423150"/>
                    <a:pt x="36830" y="3561050"/>
                    <a:pt x="31750" y="3685759"/>
                  </a:cubicBezTo>
                  <a:cubicBezTo>
                    <a:pt x="27940" y="3770898"/>
                    <a:pt x="34290" y="3828456"/>
                    <a:pt x="35560" y="3904001"/>
                  </a:cubicBezTo>
                  <a:cubicBezTo>
                    <a:pt x="35560" y="3948369"/>
                    <a:pt x="36830" y="4002330"/>
                    <a:pt x="36830" y="4055092"/>
                  </a:cubicBezTo>
                  <a:cubicBezTo>
                    <a:pt x="36830" y="4071880"/>
                    <a:pt x="35560" y="4085070"/>
                    <a:pt x="34290" y="4094663"/>
                  </a:cubicBezTo>
                  <a:cubicBezTo>
                    <a:pt x="34290" y="4113849"/>
                    <a:pt x="34290" y="4128239"/>
                    <a:pt x="35560" y="4137832"/>
                  </a:cubicBezTo>
                  <a:cubicBezTo>
                    <a:pt x="30480" y="4155819"/>
                    <a:pt x="31750" y="4401641"/>
                    <a:pt x="27940" y="4375260"/>
                  </a:cubicBezTo>
                  <a:cubicBezTo>
                    <a:pt x="29210" y="4413632"/>
                    <a:pt x="30480" y="4444809"/>
                    <a:pt x="30480" y="4503567"/>
                  </a:cubicBezTo>
                  <a:cubicBezTo>
                    <a:pt x="31750" y="4507164"/>
                    <a:pt x="31750" y="4483182"/>
                    <a:pt x="34290" y="4491575"/>
                  </a:cubicBezTo>
                  <a:cubicBezTo>
                    <a:pt x="34290" y="4522753"/>
                    <a:pt x="34290" y="4545536"/>
                    <a:pt x="35560" y="4555130"/>
                  </a:cubicBezTo>
                  <a:cubicBezTo>
                    <a:pt x="35560" y="4489177"/>
                    <a:pt x="33020" y="4481983"/>
                    <a:pt x="31750" y="4426822"/>
                  </a:cubicBezTo>
                  <a:cubicBezTo>
                    <a:pt x="34290" y="4435216"/>
                    <a:pt x="35560" y="4402840"/>
                    <a:pt x="34290" y="4383654"/>
                  </a:cubicBezTo>
                  <a:cubicBezTo>
                    <a:pt x="31750" y="4368065"/>
                    <a:pt x="34290" y="4419627"/>
                    <a:pt x="31750" y="4416030"/>
                  </a:cubicBezTo>
                  <a:cubicBezTo>
                    <a:pt x="31750" y="4399243"/>
                    <a:pt x="30480" y="4407636"/>
                    <a:pt x="30480" y="4383654"/>
                  </a:cubicBezTo>
                  <a:cubicBezTo>
                    <a:pt x="34290" y="4405238"/>
                    <a:pt x="30480" y="4293719"/>
                    <a:pt x="33020" y="4264940"/>
                  </a:cubicBezTo>
                  <a:cubicBezTo>
                    <a:pt x="34290" y="4266139"/>
                    <a:pt x="35560" y="4270935"/>
                    <a:pt x="35560" y="4285325"/>
                  </a:cubicBezTo>
                  <a:cubicBezTo>
                    <a:pt x="34290" y="4342883"/>
                    <a:pt x="35560" y="4338087"/>
                    <a:pt x="36830" y="4344082"/>
                  </a:cubicBezTo>
                  <a:lnTo>
                    <a:pt x="36830" y="4393247"/>
                  </a:lnTo>
                  <a:cubicBezTo>
                    <a:pt x="36830" y="4398043"/>
                    <a:pt x="35560" y="4402840"/>
                    <a:pt x="35560" y="4412433"/>
                  </a:cubicBezTo>
                  <a:cubicBezTo>
                    <a:pt x="35560" y="4412433"/>
                    <a:pt x="36830" y="4414831"/>
                    <a:pt x="36830" y="4416030"/>
                  </a:cubicBezTo>
                  <a:cubicBezTo>
                    <a:pt x="36830" y="4456801"/>
                    <a:pt x="38100" y="4495173"/>
                    <a:pt x="38100" y="4533545"/>
                  </a:cubicBezTo>
                  <a:cubicBezTo>
                    <a:pt x="38100" y="4587506"/>
                    <a:pt x="34290" y="4642666"/>
                    <a:pt x="34290" y="4694229"/>
                  </a:cubicBezTo>
                  <a:cubicBezTo>
                    <a:pt x="34290" y="4717012"/>
                    <a:pt x="33020" y="4750588"/>
                    <a:pt x="33020" y="4774571"/>
                  </a:cubicBezTo>
                  <a:cubicBezTo>
                    <a:pt x="33020" y="4794956"/>
                    <a:pt x="35560" y="4820137"/>
                    <a:pt x="35560" y="4844120"/>
                  </a:cubicBezTo>
                  <a:cubicBezTo>
                    <a:pt x="35560" y="4872899"/>
                    <a:pt x="34290" y="4894484"/>
                    <a:pt x="34290" y="4924462"/>
                  </a:cubicBezTo>
                  <a:lnTo>
                    <a:pt x="34290" y="4961635"/>
                  </a:lnTo>
                  <a:cubicBezTo>
                    <a:pt x="34290" y="4979622"/>
                    <a:pt x="35560" y="4997609"/>
                    <a:pt x="35560" y="5016795"/>
                  </a:cubicBezTo>
                  <a:lnTo>
                    <a:pt x="35560" y="5082747"/>
                  </a:lnTo>
                  <a:cubicBezTo>
                    <a:pt x="31750" y="5022791"/>
                    <a:pt x="34290" y="4956838"/>
                    <a:pt x="34290" y="4875297"/>
                  </a:cubicBezTo>
                  <a:cubicBezTo>
                    <a:pt x="31750" y="4901678"/>
                    <a:pt x="31750" y="4854912"/>
                    <a:pt x="29210" y="4854912"/>
                  </a:cubicBezTo>
                  <a:lnTo>
                    <a:pt x="29210" y="5101933"/>
                  </a:lnTo>
                  <a:cubicBezTo>
                    <a:pt x="31750" y="5069557"/>
                    <a:pt x="31750" y="5134310"/>
                    <a:pt x="33020" y="5146301"/>
                  </a:cubicBezTo>
                  <a:cubicBezTo>
                    <a:pt x="31750" y="5166686"/>
                    <a:pt x="30480" y="5227842"/>
                    <a:pt x="30480" y="5243431"/>
                  </a:cubicBezTo>
                  <a:cubicBezTo>
                    <a:pt x="30480" y="5230240"/>
                    <a:pt x="31750" y="5231440"/>
                    <a:pt x="33020" y="5232639"/>
                  </a:cubicBezTo>
                  <a:cubicBezTo>
                    <a:pt x="30480" y="5278206"/>
                    <a:pt x="31750" y="5342959"/>
                    <a:pt x="30480" y="5405313"/>
                  </a:cubicBezTo>
                  <a:cubicBezTo>
                    <a:pt x="30480" y="5338162"/>
                    <a:pt x="29210" y="5369340"/>
                    <a:pt x="27940" y="5320175"/>
                  </a:cubicBezTo>
                  <a:cubicBezTo>
                    <a:pt x="26670" y="5366941"/>
                    <a:pt x="26670" y="5393322"/>
                    <a:pt x="29210" y="5426898"/>
                  </a:cubicBezTo>
                  <a:lnTo>
                    <a:pt x="26670" y="5426898"/>
                  </a:lnTo>
                  <a:cubicBezTo>
                    <a:pt x="29210" y="5526426"/>
                    <a:pt x="25400" y="5684711"/>
                    <a:pt x="26670" y="5813018"/>
                  </a:cubicBezTo>
                  <a:cubicBezTo>
                    <a:pt x="25400" y="5815416"/>
                    <a:pt x="24130" y="5811819"/>
                    <a:pt x="24130" y="5823810"/>
                  </a:cubicBezTo>
                  <a:cubicBezTo>
                    <a:pt x="26670" y="5935329"/>
                    <a:pt x="22860" y="6100809"/>
                    <a:pt x="25400" y="6155970"/>
                  </a:cubicBezTo>
                  <a:cubicBezTo>
                    <a:pt x="22860" y="6160766"/>
                    <a:pt x="21590" y="6108004"/>
                    <a:pt x="22860" y="6081623"/>
                  </a:cubicBezTo>
                  <a:cubicBezTo>
                    <a:pt x="17780" y="6090017"/>
                    <a:pt x="21590" y="6151173"/>
                    <a:pt x="22860" y="6178753"/>
                  </a:cubicBezTo>
                  <a:cubicBezTo>
                    <a:pt x="22860" y="6177554"/>
                    <a:pt x="21590" y="6181151"/>
                    <a:pt x="21590" y="6178753"/>
                  </a:cubicBezTo>
                  <a:cubicBezTo>
                    <a:pt x="22860" y="6220722"/>
                    <a:pt x="25400" y="6239909"/>
                    <a:pt x="25400" y="6284277"/>
                  </a:cubicBezTo>
                  <a:cubicBezTo>
                    <a:pt x="25400" y="6341835"/>
                    <a:pt x="22860" y="6359822"/>
                    <a:pt x="22860" y="6435367"/>
                  </a:cubicBezTo>
                  <a:cubicBezTo>
                    <a:pt x="25400" y="6412583"/>
                    <a:pt x="22860" y="6514510"/>
                    <a:pt x="25400" y="6542090"/>
                  </a:cubicBezTo>
                  <a:cubicBezTo>
                    <a:pt x="25400" y="6426973"/>
                    <a:pt x="29210" y="6670396"/>
                    <a:pt x="24130" y="6671596"/>
                  </a:cubicBezTo>
                  <a:cubicBezTo>
                    <a:pt x="24130" y="6635622"/>
                    <a:pt x="22860" y="6630825"/>
                    <a:pt x="21590" y="6608042"/>
                  </a:cubicBezTo>
                  <a:cubicBezTo>
                    <a:pt x="21590" y="6666799"/>
                    <a:pt x="21590" y="6639219"/>
                    <a:pt x="17780" y="6652410"/>
                  </a:cubicBezTo>
                  <a:cubicBezTo>
                    <a:pt x="19050" y="6699176"/>
                    <a:pt x="16510" y="6706370"/>
                    <a:pt x="16510" y="6738747"/>
                  </a:cubicBezTo>
                  <a:cubicBezTo>
                    <a:pt x="19050" y="6732751"/>
                    <a:pt x="17780" y="6690782"/>
                    <a:pt x="20320" y="6673994"/>
                  </a:cubicBezTo>
                  <a:cubicBezTo>
                    <a:pt x="20320" y="6688384"/>
                    <a:pt x="20320" y="6696778"/>
                    <a:pt x="21590" y="6706370"/>
                  </a:cubicBezTo>
                  <a:cubicBezTo>
                    <a:pt x="20320" y="6731552"/>
                    <a:pt x="17780" y="6748340"/>
                    <a:pt x="20320" y="6771123"/>
                  </a:cubicBezTo>
                  <a:cubicBezTo>
                    <a:pt x="19050" y="6769925"/>
                    <a:pt x="17780" y="6773522"/>
                    <a:pt x="17780" y="6781916"/>
                  </a:cubicBezTo>
                  <a:cubicBezTo>
                    <a:pt x="16510" y="6609241"/>
                    <a:pt x="15240" y="6546886"/>
                    <a:pt x="17780" y="6385003"/>
                  </a:cubicBezTo>
                  <a:cubicBezTo>
                    <a:pt x="15240" y="6289073"/>
                    <a:pt x="20320" y="6185948"/>
                    <a:pt x="16510" y="6085221"/>
                  </a:cubicBezTo>
                  <a:cubicBezTo>
                    <a:pt x="17780" y="6084022"/>
                    <a:pt x="16510" y="6049247"/>
                    <a:pt x="19050" y="6052844"/>
                  </a:cubicBezTo>
                  <a:cubicBezTo>
                    <a:pt x="16510" y="5919741"/>
                    <a:pt x="24130" y="5775845"/>
                    <a:pt x="19050" y="5666724"/>
                  </a:cubicBezTo>
                  <a:cubicBezTo>
                    <a:pt x="19050" y="5696702"/>
                    <a:pt x="19050" y="5739871"/>
                    <a:pt x="17780" y="5742269"/>
                  </a:cubicBezTo>
                  <a:cubicBezTo>
                    <a:pt x="17780" y="5708693"/>
                    <a:pt x="15240" y="5558802"/>
                    <a:pt x="20320" y="5591179"/>
                  </a:cubicBezTo>
                  <a:cubicBezTo>
                    <a:pt x="20320" y="5565997"/>
                    <a:pt x="19050" y="5542014"/>
                    <a:pt x="19050" y="5506041"/>
                  </a:cubicBezTo>
                  <a:cubicBezTo>
                    <a:pt x="16510" y="5490452"/>
                    <a:pt x="19050" y="5561200"/>
                    <a:pt x="16510" y="5560001"/>
                  </a:cubicBezTo>
                  <a:cubicBezTo>
                    <a:pt x="16510" y="5512036"/>
                    <a:pt x="15240" y="5404114"/>
                    <a:pt x="19050" y="5366941"/>
                  </a:cubicBezTo>
                  <a:cubicBezTo>
                    <a:pt x="19050" y="5171483"/>
                    <a:pt x="17780" y="5023990"/>
                    <a:pt x="21590" y="4894484"/>
                  </a:cubicBezTo>
                  <a:cubicBezTo>
                    <a:pt x="17780" y="4888488"/>
                    <a:pt x="22860" y="4872899"/>
                    <a:pt x="22860" y="4851315"/>
                  </a:cubicBezTo>
                  <a:cubicBezTo>
                    <a:pt x="21590" y="4820137"/>
                    <a:pt x="19050" y="4858510"/>
                    <a:pt x="19050" y="4838124"/>
                  </a:cubicBezTo>
                  <a:lnTo>
                    <a:pt x="19050" y="4816540"/>
                  </a:lnTo>
                  <a:cubicBezTo>
                    <a:pt x="19050" y="4775770"/>
                    <a:pt x="20320" y="4778168"/>
                    <a:pt x="21590" y="4751787"/>
                  </a:cubicBezTo>
                  <a:cubicBezTo>
                    <a:pt x="19050" y="4738596"/>
                    <a:pt x="20320" y="4685835"/>
                    <a:pt x="20320" y="4645064"/>
                  </a:cubicBezTo>
                  <a:cubicBezTo>
                    <a:pt x="25400" y="4635471"/>
                    <a:pt x="21590" y="4558727"/>
                    <a:pt x="21590" y="4515558"/>
                  </a:cubicBezTo>
                  <a:cubicBezTo>
                    <a:pt x="21590" y="4340485"/>
                    <a:pt x="24130" y="4107853"/>
                    <a:pt x="24130" y="3968755"/>
                  </a:cubicBezTo>
                  <a:cubicBezTo>
                    <a:pt x="22860" y="4077875"/>
                    <a:pt x="24130" y="4115048"/>
                    <a:pt x="21590" y="4204983"/>
                  </a:cubicBezTo>
                  <a:cubicBezTo>
                    <a:pt x="24130" y="4332091"/>
                    <a:pt x="20320" y="4493974"/>
                    <a:pt x="21590" y="4634272"/>
                  </a:cubicBezTo>
                  <a:cubicBezTo>
                    <a:pt x="20320" y="4633073"/>
                    <a:pt x="19050" y="4652259"/>
                    <a:pt x="17780" y="4657056"/>
                  </a:cubicBezTo>
                  <a:cubicBezTo>
                    <a:pt x="16510" y="4645064"/>
                    <a:pt x="16510" y="4616285"/>
                    <a:pt x="15240" y="4604294"/>
                  </a:cubicBezTo>
                  <a:cubicBezTo>
                    <a:pt x="13970" y="4646264"/>
                    <a:pt x="17780" y="4758982"/>
                    <a:pt x="13970" y="4829731"/>
                  </a:cubicBezTo>
                  <a:cubicBezTo>
                    <a:pt x="16510" y="4835726"/>
                    <a:pt x="15240" y="4869302"/>
                    <a:pt x="15240" y="4893284"/>
                  </a:cubicBezTo>
                  <a:cubicBezTo>
                    <a:pt x="20320" y="4926860"/>
                    <a:pt x="20320" y="5088743"/>
                    <a:pt x="19050" y="5149899"/>
                  </a:cubicBezTo>
                  <a:cubicBezTo>
                    <a:pt x="17780" y="5147500"/>
                    <a:pt x="19050" y="5052769"/>
                    <a:pt x="17780" y="5086344"/>
                  </a:cubicBezTo>
                  <a:cubicBezTo>
                    <a:pt x="17780" y="5118721"/>
                    <a:pt x="17780" y="5152297"/>
                    <a:pt x="16510" y="5151098"/>
                  </a:cubicBezTo>
                  <a:cubicBezTo>
                    <a:pt x="16510" y="5131912"/>
                    <a:pt x="17780" y="5087544"/>
                    <a:pt x="15240" y="5086344"/>
                  </a:cubicBezTo>
                  <a:cubicBezTo>
                    <a:pt x="13970" y="5121119"/>
                    <a:pt x="15240" y="5190669"/>
                    <a:pt x="11430" y="5172682"/>
                  </a:cubicBezTo>
                  <a:cubicBezTo>
                    <a:pt x="11430" y="5218249"/>
                    <a:pt x="13970" y="5157093"/>
                    <a:pt x="13970" y="5203859"/>
                  </a:cubicBezTo>
                  <a:cubicBezTo>
                    <a:pt x="13970" y="5206258"/>
                    <a:pt x="12700" y="5213453"/>
                    <a:pt x="13970" y="5225444"/>
                  </a:cubicBezTo>
                  <a:cubicBezTo>
                    <a:pt x="11430" y="5239833"/>
                    <a:pt x="10160" y="5206258"/>
                    <a:pt x="8890" y="5194266"/>
                  </a:cubicBezTo>
                  <a:cubicBezTo>
                    <a:pt x="7620" y="5242231"/>
                    <a:pt x="10160" y="5244630"/>
                    <a:pt x="11430" y="5247028"/>
                  </a:cubicBezTo>
                  <a:cubicBezTo>
                    <a:pt x="10160" y="5280604"/>
                    <a:pt x="8890" y="5219448"/>
                    <a:pt x="7620" y="5248227"/>
                  </a:cubicBezTo>
                  <a:cubicBezTo>
                    <a:pt x="6350" y="5293794"/>
                    <a:pt x="6350" y="5342959"/>
                    <a:pt x="6350" y="5366941"/>
                  </a:cubicBezTo>
                  <a:cubicBezTo>
                    <a:pt x="6350" y="5354950"/>
                    <a:pt x="7620" y="5350153"/>
                    <a:pt x="7620" y="5345357"/>
                  </a:cubicBezTo>
                  <a:cubicBezTo>
                    <a:pt x="7620" y="5364543"/>
                    <a:pt x="10160" y="5389724"/>
                    <a:pt x="7620" y="5399318"/>
                  </a:cubicBezTo>
                  <a:cubicBezTo>
                    <a:pt x="7620" y="5386127"/>
                    <a:pt x="7620" y="5368140"/>
                    <a:pt x="6350" y="5366941"/>
                  </a:cubicBezTo>
                  <a:cubicBezTo>
                    <a:pt x="5080" y="5426898"/>
                    <a:pt x="6350" y="5524027"/>
                    <a:pt x="3810" y="5561200"/>
                  </a:cubicBezTo>
                  <a:cubicBezTo>
                    <a:pt x="5080" y="5587581"/>
                    <a:pt x="6350" y="5540815"/>
                    <a:pt x="6350" y="5570793"/>
                  </a:cubicBezTo>
                  <a:cubicBezTo>
                    <a:pt x="7620" y="5631949"/>
                    <a:pt x="3810" y="5627153"/>
                    <a:pt x="3810" y="5667923"/>
                  </a:cubicBezTo>
                  <a:cubicBezTo>
                    <a:pt x="5080" y="5673919"/>
                    <a:pt x="7620" y="5654733"/>
                    <a:pt x="7620" y="5677516"/>
                  </a:cubicBezTo>
                  <a:cubicBezTo>
                    <a:pt x="7620" y="5715888"/>
                    <a:pt x="8890" y="5780641"/>
                    <a:pt x="5080" y="5774646"/>
                  </a:cubicBezTo>
                  <a:cubicBezTo>
                    <a:pt x="5080" y="5763854"/>
                    <a:pt x="5080" y="5693105"/>
                    <a:pt x="3810" y="5721884"/>
                  </a:cubicBezTo>
                  <a:cubicBezTo>
                    <a:pt x="5080" y="5781840"/>
                    <a:pt x="3810" y="5823810"/>
                    <a:pt x="6350" y="5850191"/>
                  </a:cubicBezTo>
                  <a:cubicBezTo>
                    <a:pt x="5080" y="5893360"/>
                    <a:pt x="2540" y="5842996"/>
                    <a:pt x="2540" y="5883767"/>
                  </a:cubicBezTo>
                  <a:cubicBezTo>
                    <a:pt x="2540" y="5898157"/>
                    <a:pt x="5080" y="5884966"/>
                    <a:pt x="5080" y="5904152"/>
                  </a:cubicBezTo>
                  <a:cubicBezTo>
                    <a:pt x="3810" y="5918541"/>
                    <a:pt x="1270" y="6032459"/>
                    <a:pt x="3810" y="5979697"/>
                  </a:cubicBezTo>
                  <a:lnTo>
                    <a:pt x="3810" y="6097212"/>
                  </a:lnTo>
                  <a:cubicBezTo>
                    <a:pt x="5080" y="6098411"/>
                    <a:pt x="6350" y="6092415"/>
                    <a:pt x="6350" y="6106805"/>
                  </a:cubicBezTo>
                  <a:cubicBezTo>
                    <a:pt x="3810" y="6286674"/>
                    <a:pt x="7620" y="6441363"/>
                    <a:pt x="5080" y="6600847"/>
                  </a:cubicBezTo>
                  <a:cubicBezTo>
                    <a:pt x="6350" y="6604444"/>
                    <a:pt x="6350" y="6584060"/>
                    <a:pt x="7620" y="6600847"/>
                  </a:cubicBezTo>
                  <a:cubicBezTo>
                    <a:pt x="6350" y="6660804"/>
                    <a:pt x="5080" y="6711167"/>
                    <a:pt x="8890" y="6750739"/>
                  </a:cubicBezTo>
                  <a:cubicBezTo>
                    <a:pt x="7620" y="6750739"/>
                    <a:pt x="7620" y="6745942"/>
                    <a:pt x="6350" y="6739946"/>
                  </a:cubicBezTo>
                  <a:cubicBezTo>
                    <a:pt x="7620" y="6784314"/>
                    <a:pt x="6350" y="6840673"/>
                    <a:pt x="5080" y="6880244"/>
                  </a:cubicBezTo>
                  <a:cubicBezTo>
                    <a:pt x="2540" y="6851466"/>
                    <a:pt x="5080" y="6795106"/>
                    <a:pt x="0" y="6785513"/>
                  </a:cubicBezTo>
                  <a:cubicBezTo>
                    <a:pt x="0" y="6859860"/>
                    <a:pt x="6350" y="6891037"/>
                    <a:pt x="5080" y="6977374"/>
                  </a:cubicBezTo>
                  <a:cubicBezTo>
                    <a:pt x="6350" y="6991764"/>
                    <a:pt x="7620" y="6948595"/>
                    <a:pt x="7620" y="6976174"/>
                  </a:cubicBezTo>
                  <a:cubicBezTo>
                    <a:pt x="6350" y="7008552"/>
                    <a:pt x="7620" y="7018144"/>
                    <a:pt x="8890" y="7040928"/>
                  </a:cubicBezTo>
                  <a:cubicBezTo>
                    <a:pt x="6350" y="7040928"/>
                    <a:pt x="6350" y="7073305"/>
                    <a:pt x="5080" y="7094889"/>
                  </a:cubicBezTo>
                  <a:cubicBezTo>
                    <a:pt x="7620" y="7180027"/>
                    <a:pt x="2540" y="7262767"/>
                    <a:pt x="7620" y="7340711"/>
                  </a:cubicBezTo>
                  <a:cubicBezTo>
                    <a:pt x="2540" y="7510988"/>
                    <a:pt x="3810" y="7760406"/>
                    <a:pt x="6350" y="7901456"/>
                  </a:cubicBezTo>
                  <a:cubicBezTo>
                    <a:pt x="5080" y="7911616"/>
                    <a:pt x="6350" y="7964956"/>
                    <a:pt x="2540" y="7958606"/>
                  </a:cubicBezTo>
                  <a:lnTo>
                    <a:pt x="2540" y="8083066"/>
                  </a:lnTo>
                  <a:cubicBezTo>
                    <a:pt x="2540" y="8121166"/>
                    <a:pt x="2540" y="8156726"/>
                    <a:pt x="3810" y="8193556"/>
                  </a:cubicBezTo>
                  <a:cubicBezTo>
                    <a:pt x="3810" y="8170696"/>
                    <a:pt x="3810" y="8149106"/>
                    <a:pt x="5080" y="8154186"/>
                  </a:cubicBezTo>
                  <a:cubicBezTo>
                    <a:pt x="5080" y="8198636"/>
                    <a:pt x="5080" y="8203716"/>
                    <a:pt x="6350" y="8284996"/>
                  </a:cubicBezTo>
                  <a:cubicBezTo>
                    <a:pt x="5080" y="8287536"/>
                    <a:pt x="3810" y="8284996"/>
                    <a:pt x="3810" y="8325636"/>
                  </a:cubicBezTo>
                  <a:cubicBezTo>
                    <a:pt x="5080" y="8339606"/>
                    <a:pt x="5080" y="8359926"/>
                    <a:pt x="5080" y="8384056"/>
                  </a:cubicBezTo>
                  <a:cubicBezTo>
                    <a:pt x="77470" y="8384056"/>
                    <a:pt x="176530" y="8385326"/>
                    <a:pt x="243840" y="8386596"/>
                  </a:cubicBezTo>
                  <a:cubicBezTo>
                    <a:pt x="250190" y="8385326"/>
                    <a:pt x="218440" y="8385326"/>
                    <a:pt x="205740" y="8384056"/>
                  </a:cubicBezTo>
                  <a:lnTo>
                    <a:pt x="339090" y="8384056"/>
                  </a:lnTo>
                  <a:cubicBezTo>
                    <a:pt x="361950" y="8384056"/>
                    <a:pt x="382270" y="8384056"/>
                    <a:pt x="398780" y="8385326"/>
                  </a:cubicBezTo>
                  <a:lnTo>
                    <a:pt x="419100" y="8385326"/>
                  </a:lnTo>
                  <a:cubicBezTo>
                    <a:pt x="422910" y="8385326"/>
                    <a:pt x="425450" y="8386596"/>
                    <a:pt x="426720" y="8386596"/>
                  </a:cubicBezTo>
                  <a:lnTo>
                    <a:pt x="402590" y="8386596"/>
                  </a:lnTo>
                  <a:cubicBezTo>
                    <a:pt x="393700" y="8386596"/>
                    <a:pt x="386080" y="8386596"/>
                    <a:pt x="378460" y="8385326"/>
                  </a:cubicBezTo>
                  <a:cubicBezTo>
                    <a:pt x="364490" y="8385326"/>
                    <a:pt x="353060" y="8384056"/>
                    <a:pt x="339090" y="8385326"/>
                  </a:cubicBezTo>
                  <a:cubicBezTo>
                    <a:pt x="365760" y="8385326"/>
                    <a:pt x="360680" y="8386596"/>
                    <a:pt x="377190" y="8387866"/>
                  </a:cubicBezTo>
                  <a:cubicBezTo>
                    <a:pt x="412750" y="8387866"/>
                    <a:pt x="452120" y="8386596"/>
                    <a:pt x="492760" y="8385326"/>
                  </a:cubicBezTo>
                  <a:lnTo>
                    <a:pt x="704695" y="8385326"/>
                  </a:lnTo>
                  <a:cubicBezTo>
                    <a:pt x="722208" y="8385326"/>
                    <a:pt x="730584" y="8382786"/>
                    <a:pt x="738198" y="8382786"/>
                  </a:cubicBezTo>
                  <a:cubicBezTo>
                    <a:pt x="759517" y="8382786"/>
                    <a:pt x="777030" y="8385326"/>
                    <a:pt x="813578" y="8384056"/>
                  </a:cubicBezTo>
                  <a:lnTo>
                    <a:pt x="840989" y="8384056"/>
                  </a:lnTo>
                  <a:cubicBezTo>
                    <a:pt x="847841" y="8384056"/>
                    <a:pt x="918653" y="8382786"/>
                    <a:pt x="936166" y="8385326"/>
                  </a:cubicBezTo>
                  <a:cubicBezTo>
                    <a:pt x="939211" y="8386596"/>
                    <a:pt x="882867" y="8386596"/>
                    <a:pt x="902663" y="8387866"/>
                  </a:cubicBezTo>
                  <a:cubicBezTo>
                    <a:pt x="927029" y="8387866"/>
                    <a:pt x="935404" y="8386596"/>
                    <a:pt x="956724" y="8387866"/>
                  </a:cubicBezTo>
                  <a:cubicBezTo>
                    <a:pt x="950632" y="8384056"/>
                    <a:pt x="991749" y="8385326"/>
                    <a:pt x="1003931" y="8386596"/>
                  </a:cubicBezTo>
                  <a:cubicBezTo>
                    <a:pt x="982612" y="8387866"/>
                    <a:pt x="952155" y="8387866"/>
                    <a:pt x="943018" y="8390406"/>
                  </a:cubicBezTo>
                  <a:cubicBezTo>
                    <a:pt x="984896" y="8389136"/>
                    <a:pt x="1063322" y="8386596"/>
                    <a:pt x="1058753" y="8391676"/>
                  </a:cubicBezTo>
                  <a:cubicBezTo>
                    <a:pt x="1058753" y="8391676"/>
                    <a:pt x="1070175" y="8390406"/>
                    <a:pt x="1072459" y="8391676"/>
                  </a:cubicBezTo>
                  <a:cubicBezTo>
                    <a:pt x="1047332" y="8392946"/>
                    <a:pt x="1054185" y="8394216"/>
                    <a:pt x="1038195" y="8396756"/>
                  </a:cubicBezTo>
                  <a:cubicBezTo>
                    <a:pt x="1122712" y="8391676"/>
                    <a:pt x="1193524" y="8400566"/>
                    <a:pt x="1269665" y="8391676"/>
                  </a:cubicBezTo>
                  <a:cubicBezTo>
                    <a:pt x="1271188" y="8392946"/>
                    <a:pt x="1262051" y="8392946"/>
                    <a:pt x="1263574" y="8394216"/>
                  </a:cubicBezTo>
                  <a:cubicBezTo>
                    <a:pt x="1284893" y="8394216"/>
                    <a:pt x="1282609" y="8391676"/>
                    <a:pt x="1310782" y="8392946"/>
                  </a:cubicBezTo>
                  <a:cubicBezTo>
                    <a:pt x="1309259" y="8394216"/>
                    <a:pt x="1318396" y="8394216"/>
                    <a:pt x="1317634" y="8395486"/>
                  </a:cubicBezTo>
                  <a:cubicBezTo>
                    <a:pt x="1335147" y="8395486"/>
                    <a:pt x="1354944" y="8395486"/>
                    <a:pt x="1364842" y="8394216"/>
                  </a:cubicBezTo>
                  <a:cubicBezTo>
                    <a:pt x="1334385" y="8394216"/>
                    <a:pt x="1321441" y="8392946"/>
                    <a:pt x="1316873" y="8390406"/>
                  </a:cubicBezTo>
                  <a:cubicBezTo>
                    <a:pt x="1362558" y="8391676"/>
                    <a:pt x="1383877" y="8387866"/>
                    <a:pt x="1425755" y="8391676"/>
                  </a:cubicBezTo>
                  <a:cubicBezTo>
                    <a:pt x="1398344" y="8391676"/>
                    <a:pt x="1405197" y="8394216"/>
                    <a:pt x="1378548" y="8392946"/>
                  </a:cubicBezTo>
                  <a:cubicBezTo>
                    <a:pt x="1385400" y="8394216"/>
                    <a:pt x="1381593" y="8396756"/>
                    <a:pt x="1406720" y="8396756"/>
                  </a:cubicBezTo>
                  <a:cubicBezTo>
                    <a:pt x="1407481" y="8395486"/>
                    <a:pt x="1403674" y="8394216"/>
                    <a:pt x="1412811" y="8394216"/>
                  </a:cubicBezTo>
                  <a:cubicBezTo>
                    <a:pt x="1409004" y="8396756"/>
                    <a:pt x="1498090" y="8398026"/>
                    <a:pt x="1536160" y="8398026"/>
                  </a:cubicBezTo>
                  <a:cubicBezTo>
                    <a:pt x="1543013" y="8395486"/>
                    <a:pt x="1518648" y="8395486"/>
                    <a:pt x="1521693" y="8394216"/>
                  </a:cubicBezTo>
                  <a:cubicBezTo>
                    <a:pt x="1530069" y="8395486"/>
                    <a:pt x="1546059" y="8394216"/>
                    <a:pt x="1562810" y="8394216"/>
                  </a:cubicBezTo>
                  <a:cubicBezTo>
                    <a:pt x="1549104" y="8395486"/>
                    <a:pt x="1553673" y="8395486"/>
                    <a:pt x="1556719" y="8398026"/>
                  </a:cubicBezTo>
                  <a:cubicBezTo>
                    <a:pt x="1578800" y="8398026"/>
                    <a:pt x="1565856" y="8395486"/>
                    <a:pt x="1583368" y="8395486"/>
                  </a:cubicBezTo>
                  <a:cubicBezTo>
                    <a:pt x="1583368" y="8398026"/>
                    <a:pt x="1619155" y="8396756"/>
                    <a:pt x="1624485" y="8399296"/>
                  </a:cubicBezTo>
                  <a:cubicBezTo>
                    <a:pt x="1654180" y="8396756"/>
                    <a:pt x="1662555" y="8399296"/>
                    <a:pt x="1658748" y="8400566"/>
                  </a:cubicBezTo>
                  <a:cubicBezTo>
                    <a:pt x="1684636" y="8398026"/>
                    <a:pt x="1694535" y="8399296"/>
                    <a:pt x="1712808" y="8396756"/>
                  </a:cubicBezTo>
                  <a:cubicBezTo>
                    <a:pt x="1724230" y="8398026"/>
                    <a:pt x="1712047" y="8398026"/>
                    <a:pt x="1712808" y="8399296"/>
                  </a:cubicBezTo>
                  <a:cubicBezTo>
                    <a:pt x="1741742" y="8398026"/>
                    <a:pt x="1738697" y="8399296"/>
                    <a:pt x="1760778" y="8399296"/>
                  </a:cubicBezTo>
                  <a:cubicBezTo>
                    <a:pt x="1771438" y="8398026"/>
                    <a:pt x="1777529" y="8398026"/>
                    <a:pt x="1787427" y="8396756"/>
                  </a:cubicBezTo>
                  <a:cubicBezTo>
                    <a:pt x="1799610" y="8398026"/>
                    <a:pt x="1814838" y="8396756"/>
                    <a:pt x="1794280" y="8399296"/>
                  </a:cubicBezTo>
                  <a:cubicBezTo>
                    <a:pt x="1869660" y="8400566"/>
                    <a:pt x="1893264" y="8392946"/>
                    <a:pt x="1929812" y="8394216"/>
                  </a:cubicBezTo>
                  <a:cubicBezTo>
                    <a:pt x="1933619" y="8389136"/>
                    <a:pt x="1964837" y="8391676"/>
                    <a:pt x="1990725" y="8392946"/>
                  </a:cubicBezTo>
                  <a:cubicBezTo>
                    <a:pt x="1999862" y="8391676"/>
                    <a:pt x="1972451" y="8390406"/>
                    <a:pt x="1990725" y="8390406"/>
                  </a:cubicBezTo>
                  <a:cubicBezTo>
                    <a:pt x="2009760" y="8391676"/>
                    <a:pt x="2025750" y="8391676"/>
                    <a:pt x="2051638" y="8390406"/>
                  </a:cubicBezTo>
                  <a:cubicBezTo>
                    <a:pt x="2057729" y="8392946"/>
                    <a:pt x="2040978" y="8392946"/>
                    <a:pt x="2038694" y="8394216"/>
                  </a:cubicBezTo>
                  <a:cubicBezTo>
                    <a:pt x="2053922" y="8392946"/>
                    <a:pt x="2075242" y="8394216"/>
                    <a:pt x="2079049" y="8394216"/>
                  </a:cubicBezTo>
                  <a:cubicBezTo>
                    <a:pt x="2069151" y="8394216"/>
                    <a:pt x="2062298" y="8392946"/>
                    <a:pt x="2058491" y="8391676"/>
                  </a:cubicBezTo>
                  <a:cubicBezTo>
                    <a:pt x="2074481" y="8391676"/>
                    <a:pt x="2078288" y="8390406"/>
                    <a:pt x="2099607" y="8390406"/>
                  </a:cubicBezTo>
                  <a:lnTo>
                    <a:pt x="2099607" y="8392946"/>
                  </a:lnTo>
                  <a:cubicBezTo>
                    <a:pt x="2156713" y="8389136"/>
                    <a:pt x="2237423" y="8392946"/>
                    <a:pt x="2262550" y="8389136"/>
                  </a:cubicBezTo>
                  <a:cubicBezTo>
                    <a:pt x="2284631" y="8389136"/>
                    <a:pt x="2277017" y="8390406"/>
                    <a:pt x="2289961" y="8391676"/>
                  </a:cubicBezTo>
                  <a:cubicBezTo>
                    <a:pt x="2289961" y="8390406"/>
                    <a:pt x="2286154" y="8390406"/>
                    <a:pt x="2283108" y="8389136"/>
                  </a:cubicBezTo>
                  <a:cubicBezTo>
                    <a:pt x="2299859" y="8387866"/>
                    <a:pt x="2380569" y="8392946"/>
                    <a:pt x="2337930" y="8389136"/>
                  </a:cubicBezTo>
                  <a:cubicBezTo>
                    <a:pt x="2369910" y="8389136"/>
                    <a:pt x="2379808" y="8391676"/>
                    <a:pt x="2399605" y="8390406"/>
                  </a:cubicBezTo>
                  <a:cubicBezTo>
                    <a:pt x="2383615" y="8390406"/>
                    <a:pt x="2383615" y="8389136"/>
                    <a:pt x="2399605" y="8387866"/>
                  </a:cubicBezTo>
                  <a:cubicBezTo>
                    <a:pt x="2389706" y="8389136"/>
                    <a:pt x="2395036" y="8390406"/>
                    <a:pt x="2413310" y="8390406"/>
                  </a:cubicBezTo>
                  <a:cubicBezTo>
                    <a:pt x="2419402" y="8389136"/>
                    <a:pt x="2433107" y="8389136"/>
                    <a:pt x="2445290" y="8387866"/>
                  </a:cubicBezTo>
                  <a:cubicBezTo>
                    <a:pt x="2432346" y="8389136"/>
                    <a:pt x="2478792" y="8389136"/>
                    <a:pt x="2487929" y="8387866"/>
                  </a:cubicBezTo>
                  <a:lnTo>
                    <a:pt x="2474223" y="8387866"/>
                  </a:lnTo>
                  <a:cubicBezTo>
                    <a:pt x="2487929" y="8387866"/>
                    <a:pt x="2524477" y="8386596"/>
                    <a:pt x="2535136" y="8387866"/>
                  </a:cubicBezTo>
                  <a:cubicBezTo>
                    <a:pt x="2531329" y="8389136"/>
                    <a:pt x="2509248" y="8387866"/>
                    <a:pt x="2508487" y="8389136"/>
                  </a:cubicBezTo>
                  <a:cubicBezTo>
                    <a:pt x="2531329" y="8390406"/>
                    <a:pt x="2538943" y="8387866"/>
                    <a:pt x="2562547" y="8387866"/>
                  </a:cubicBezTo>
                  <a:cubicBezTo>
                    <a:pt x="2573969" y="8391676"/>
                    <a:pt x="2629552" y="8385326"/>
                    <a:pt x="2637927" y="8390406"/>
                  </a:cubicBezTo>
                  <a:cubicBezTo>
                    <a:pt x="2583106" y="8387866"/>
                    <a:pt x="2548842" y="8396756"/>
                    <a:pt x="2515340" y="8391676"/>
                  </a:cubicBezTo>
                  <a:cubicBezTo>
                    <a:pt x="2514578" y="8395486"/>
                    <a:pt x="2491736" y="8392946"/>
                    <a:pt x="2461279" y="8394216"/>
                  </a:cubicBezTo>
                  <a:cubicBezTo>
                    <a:pt x="2469655" y="8396756"/>
                    <a:pt x="2450619" y="8395486"/>
                    <a:pt x="2448335" y="8396756"/>
                  </a:cubicBezTo>
                  <a:cubicBezTo>
                    <a:pt x="2479553" y="8396756"/>
                    <a:pt x="2467371" y="8395486"/>
                    <a:pt x="2474985" y="8395486"/>
                  </a:cubicBezTo>
                  <a:cubicBezTo>
                    <a:pt x="2481076" y="8396756"/>
                    <a:pt x="2500111" y="8395486"/>
                    <a:pt x="2495543" y="8398026"/>
                  </a:cubicBezTo>
                  <a:lnTo>
                    <a:pt x="2474985" y="8398026"/>
                  </a:lnTo>
                  <a:cubicBezTo>
                    <a:pt x="2503157" y="8398026"/>
                    <a:pt x="2517624" y="8398026"/>
                    <a:pt x="2522954" y="8400566"/>
                  </a:cubicBezTo>
                  <a:cubicBezTo>
                    <a:pt x="2558740" y="8399296"/>
                    <a:pt x="2583867" y="8400566"/>
                    <a:pt x="2659247" y="8399296"/>
                  </a:cubicBezTo>
                  <a:cubicBezTo>
                    <a:pt x="2672191" y="8398026"/>
                    <a:pt x="2649349" y="8396756"/>
                    <a:pt x="2672191" y="8396756"/>
                  </a:cubicBezTo>
                  <a:cubicBezTo>
                    <a:pt x="2761277" y="8399296"/>
                    <a:pt x="2841225" y="8394216"/>
                    <a:pt x="2910514" y="8395486"/>
                  </a:cubicBezTo>
                  <a:cubicBezTo>
                    <a:pt x="2924219" y="8392946"/>
                    <a:pt x="2897570" y="8391676"/>
                    <a:pt x="2930311" y="8391676"/>
                  </a:cubicBezTo>
                  <a:cubicBezTo>
                    <a:pt x="2947062" y="8392946"/>
                    <a:pt x="2942493" y="8394216"/>
                    <a:pt x="2937925" y="8395486"/>
                  </a:cubicBezTo>
                  <a:cubicBezTo>
                    <a:pt x="2999599" y="8392946"/>
                    <a:pt x="3040716" y="8396756"/>
                    <a:pt x="3108482" y="8395486"/>
                  </a:cubicBezTo>
                  <a:cubicBezTo>
                    <a:pt x="3135893" y="8389136"/>
                    <a:pt x="3230308" y="8395486"/>
                    <a:pt x="3271425" y="8390406"/>
                  </a:cubicBezTo>
                  <a:cubicBezTo>
                    <a:pt x="3240206" y="8391676"/>
                    <a:pt x="3199090" y="8391676"/>
                    <a:pt x="3183100" y="8389136"/>
                  </a:cubicBezTo>
                  <a:cubicBezTo>
                    <a:pt x="3208227" y="8386596"/>
                    <a:pt x="3288176" y="8385326"/>
                    <a:pt x="3278277" y="8390406"/>
                  </a:cubicBezTo>
                  <a:cubicBezTo>
                    <a:pt x="3314825" y="8387866"/>
                    <a:pt x="3347566" y="8392946"/>
                    <a:pt x="3359748" y="8389136"/>
                  </a:cubicBezTo>
                  <a:cubicBezTo>
                    <a:pt x="3368124" y="8392946"/>
                    <a:pt x="3445027" y="8392946"/>
                    <a:pt x="3489189" y="8391676"/>
                  </a:cubicBezTo>
                  <a:cubicBezTo>
                    <a:pt x="3482336" y="8391676"/>
                    <a:pt x="3499088" y="8392946"/>
                    <a:pt x="3516600" y="8391676"/>
                  </a:cubicBezTo>
                  <a:lnTo>
                    <a:pt x="3661269" y="8391676"/>
                  </a:lnTo>
                  <a:cubicBezTo>
                    <a:pt x="3697996" y="8391676"/>
                    <a:pt x="3738636" y="8391676"/>
                    <a:pt x="3778006" y="8390406"/>
                  </a:cubicBezTo>
                  <a:lnTo>
                    <a:pt x="3797056" y="8390406"/>
                  </a:lnTo>
                  <a:lnTo>
                    <a:pt x="3797056" y="8372626"/>
                  </a:lnTo>
                  <a:lnTo>
                    <a:pt x="3772926" y="8372626"/>
                  </a:lnTo>
                  <a:cubicBezTo>
                    <a:pt x="3725936" y="8368816"/>
                    <a:pt x="3752606" y="8371356"/>
                    <a:pt x="3681486" y="8370086"/>
                  </a:cubicBezTo>
                  <a:cubicBezTo>
                    <a:pt x="3700536" y="8370086"/>
                    <a:pt x="3710696" y="8370086"/>
                    <a:pt x="3715776" y="8368816"/>
                  </a:cubicBezTo>
                  <a:cubicBezTo>
                    <a:pt x="3666599" y="8371356"/>
                    <a:pt x="3617868" y="8367546"/>
                    <a:pt x="3588173" y="8370086"/>
                  </a:cubicBezTo>
                  <a:cubicBezTo>
                    <a:pt x="3623959" y="8371356"/>
                    <a:pt x="3634619" y="8370086"/>
                    <a:pt x="3663553" y="8371356"/>
                  </a:cubicBezTo>
                  <a:cubicBezTo>
                    <a:pt x="3628528" y="8371356"/>
                    <a:pt x="3620152" y="8371356"/>
                    <a:pt x="3588934" y="8372626"/>
                  </a:cubicBezTo>
                  <a:cubicBezTo>
                    <a:pt x="3582082" y="8371356"/>
                    <a:pt x="3608731" y="8370086"/>
                    <a:pt x="3588934" y="8370086"/>
                  </a:cubicBezTo>
                  <a:cubicBezTo>
                    <a:pt x="3556955" y="8372626"/>
                    <a:pt x="3503656" y="8366276"/>
                    <a:pt x="3459494" y="8368816"/>
                  </a:cubicBezTo>
                  <a:cubicBezTo>
                    <a:pt x="3473200" y="8368816"/>
                    <a:pt x="3496803" y="8370086"/>
                    <a:pt x="3480052" y="8370086"/>
                  </a:cubicBezTo>
                  <a:cubicBezTo>
                    <a:pt x="3463301" y="8370086"/>
                    <a:pt x="3458732" y="8368816"/>
                    <a:pt x="3445789" y="8368816"/>
                  </a:cubicBezTo>
                  <a:cubicBezTo>
                    <a:pt x="3420662" y="8373896"/>
                    <a:pt x="3370409" y="8368816"/>
                    <a:pt x="3337668" y="8371356"/>
                  </a:cubicBezTo>
                  <a:cubicBezTo>
                    <a:pt x="3320917" y="8370086"/>
                    <a:pt x="3320917" y="8368816"/>
                    <a:pt x="3317110" y="8368816"/>
                  </a:cubicBezTo>
                  <a:cubicBezTo>
                    <a:pt x="3305688" y="8371356"/>
                    <a:pt x="3243252" y="8371356"/>
                    <a:pt x="3228785" y="8371356"/>
                  </a:cubicBezTo>
                  <a:cubicBezTo>
                    <a:pt x="3224978" y="8368816"/>
                    <a:pt x="3260003" y="8371356"/>
                    <a:pt x="3262288" y="8368816"/>
                  </a:cubicBezTo>
                  <a:cubicBezTo>
                    <a:pt x="3193760" y="8368816"/>
                    <a:pt x="3171679" y="8371356"/>
                    <a:pt x="3140461" y="8372626"/>
                  </a:cubicBezTo>
                  <a:cubicBezTo>
                    <a:pt x="3125233" y="8372626"/>
                    <a:pt x="3132847" y="8370086"/>
                    <a:pt x="3119903" y="8370086"/>
                  </a:cubicBezTo>
                  <a:cubicBezTo>
                    <a:pt x="3131324" y="8372626"/>
                    <a:pt x="3080309" y="8373896"/>
                    <a:pt x="3045284" y="8373896"/>
                  </a:cubicBezTo>
                  <a:cubicBezTo>
                    <a:pt x="3047568" y="8371356"/>
                    <a:pt x="3045284" y="8370086"/>
                    <a:pt x="3051376" y="8370086"/>
                  </a:cubicBezTo>
                  <a:cubicBezTo>
                    <a:pt x="3058990" y="8371356"/>
                    <a:pt x="3082594" y="8370086"/>
                    <a:pt x="3091731" y="8368816"/>
                  </a:cubicBezTo>
                  <a:cubicBezTo>
                    <a:pt x="3071934" y="8367546"/>
                    <a:pt x="3111528" y="8366276"/>
                    <a:pt x="3111528" y="8365006"/>
                  </a:cubicBezTo>
                  <a:cubicBezTo>
                    <a:pt x="3125994" y="8365006"/>
                    <a:pt x="3125994" y="8366276"/>
                    <a:pt x="3118380" y="8367546"/>
                  </a:cubicBezTo>
                  <a:cubicBezTo>
                    <a:pt x="3168634" y="8366276"/>
                    <a:pt x="3231831" y="8367546"/>
                    <a:pt x="3281323" y="8366276"/>
                  </a:cubicBezTo>
                  <a:cubicBezTo>
                    <a:pt x="3280561" y="8367546"/>
                    <a:pt x="3269140" y="8367546"/>
                    <a:pt x="3281323" y="8368816"/>
                  </a:cubicBezTo>
                  <a:cubicBezTo>
                    <a:pt x="3270663" y="8366276"/>
                    <a:pt x="3304165" y="8368816"/>
                    <a:pt x="3301120" y="8366276"/>
                  </a:cubicBezTo>
                  <a:cubicBezTo>
                    <a:pt x="3282084" y="8365006"/>
                    <a:pt x="3314825" y="8363736"/>
                    <a:pt x="3327008" y="8362466"/>
                  </a:cubicBezTo>
                  <a:cubicBezTo>
                    <a:pt x="3320917" y="8363736"/>
                    <a:pt x="3321678" y="8363736"/>
                    <a:pt x="3335383" y="8365006"/>
                  </a:cubicBezTo>
                  <a:cubicBezTo>
                    <a:pt x="3350612" y="8361196"/>
                    <a:pt x="3386398" y="8365006"/>
                    <a:pt x="3403149" y="8362466"/>
                  </a:cubicBezTo>
                  <a:cubicBezTo>
                    <a:pt x="3419139" y="8363736"/>
                    <a:pt x="3390205" y="8365006"/>
                    <a:pt x="3416855" y="8365006"/>
                  </a:cubicBezTo>
                  <a:cubicBezTo>
                    <a:pt x="3416855" y="8363736"/>
                    <a:pt x="3416855" y="8362466"/>
                    <a:pt x="3416093" y="8362466"/>
                  </a:cubicBezTo>
                  <a:cubicBezTo>
                    <a:pt x="3440459" y="8362466"/>
                    <a:pt x="3511270" y="8361196"/>
                    <a:pt x="3531828" y="8361196"/>
                  </a:cubicBezTo>
                  <a:cubicBezTo>
                    <a:pt x="3549341" y="8361196"/>
                    <a:pt x="3512031" y="8357386"/>
                    <a:pt x="3544772" y="8358656"/>
                  </a:cubicBezTo>
                  <a:cubicBezTo>
                    <a:pt x="3540204" y="8361196"/>
                    <a:pt x="3620152" y="8357386"/>
                    <a:pt x="3627005" y="8362466"/>
                  </a:cubicBezTo>
                  <a:cubicBezTo>
                    <a:pt x="3686566" y="8359926"/>
                    <a:pt x="3731016" y="8362466"/>
                    <a:pt x="3795786" y="8361196"/>
                  </a:cubicBezTo>
                  <a:cubicBezTo>
                    <a:pt x="3808486" y="8361196"/>
                    <a:pt x="3821186" y="8361196"/>
                    <a:pt x="3836426" y="8359926"/>
                  </a:cubicBezTo>
                  <a:cubicBezTo>
                    <a:pt x="3838966" y="8359926"/>
                    <a:pt x="3855476" y="8361196"/>
                    <a:pt x="3873256" y="8361196"/>
                  </a:cubicBezTo>
                  <a:lnTo>
                    <a:pt x="3906276" y="8361196"/>
                  </a:lnTo>
                  <a:cubicBezTo>
                    <a:pt x="3918976" y="8361196"/>
                    <a:pt x="3927866" y="8361196"/>
                    <a:pt x="3932946" y="8359926"/>
                  </a:cubicBezTo>
                  <a:lnTo>
                    <a:pt x="3882146" y="8359926"/>
                  </a:lnTo>
                  <a:lnTo>
                    <a:pt x="3896116" y="8359926"/>
                  </a:lnTo>
                  <a:cubicBezTo>
                    <a:pt x="4010416" y="8361196"/>
                    <a:pt x="4142496" y="8361196"/>
                    <a:pt x="4278386" y="8361196"/>
                  </a:cubicBezTo>
                  <a:lnTo>
                    <a:pt x="4278386" y="7893836"/>
                  </a:lnTo>
                  <a:cubicBezTo>
                    <a:pt x="4278386" y="7906536"/>
                    <a:pt x="4277116" y="7911616"/>
                    <a:pt x="4277116" y="7916696"/>
                  </a:cubicBezTo>
                  <a:lnTo>
                    <a:pt x="4277116" y="7870976"/>
                  </a:lnTo>
                  <a:cubicBezTo>
                    <a:pt x="4283466" y="7873516"/>
                    <a:pt x="4283466" y="7879866"/>
                    <a:pt x="4284736" y="7884945"/>
                  </a:cubicBezTo>
                  <a:close/>
                  <a:moveTo>
                    <a:pt x="4205996" y="265430"/>
                  </a:moveTo>
                  <a:cubicBezTo>
                    <a:pt x="4211076" y="290830"/>
                    <a:pt x="4207266" y="317500"/>
                    <a:pt x="4207266" y="369570"/>
                  </a:cubicBezTo>
                  <a:cubicBezTo>
                    <a:pt x="4204726" y="344170"/>
                    <a:pt x="4203456" y="289560"/>
                    <a:pt x="4205996" y="265430"/>
                  </a:cubicBezTo>
                  <a:close/>
                  <a:moveTo>
                    <a:pt x="4275846" y="7584134"/>
                  </a:moveTo>
                  <a:cubicBezTo>
                    <a:pt x="4274576" y="7582936"/>
                    <a:pt x="4275846" y="7622506"/>
                    <a:pt x="4275846" y="7638095"/>
                  </a:cubicBezTo>
                  <a:cubicBezTo>
                    <a:pt x="4273306" y="7609316"/>
                    <a:pt x="4275846" y="7590130"/>
                    <a:pt x="4275846" y="7551759"/>
                  </a:cubicBezTo>
                  <a:cubicBezTo>
                    <a:pt x="4277116" y="7573343"/>
                    <a:pt x="4278386" y="7602122"/>
                    <a:pt x="4277116" y="7636896"/>
                  </a:cubicBezTo>
                  <a:cubicBezTo>
                    <a:pt x="4274576" y="7639294"/>
                    <a:pt x="4275846" y="7599724"/>
                    <a:pt x="4275846" y="7584134"/>
                  </a:cubicBezTo>
                  <a:close/>
                  <a:moveTo>
                    <a:pt x="4273306" y="8156726"/>
                  </a:moveTo>
                  <a:cubicBezTo>
                    <a:pt x="4274576" y="8164346"/>
                    <a:pt x="4275846" y="8217686"/>
                    <a:pt x="4275846" y="8244356"/>
                  </a:cubicBezTo>
                  <a:cubicBezTo>
                    <a:pt x="4274576" y="8227846"/>
                    <a:pt x="4273306" y="8211336"/>
                    <a:pt x="4273306" y="8156726"/>
                  </a:cubicBezTo>
                  <a:close/>
                  <a:moveTo>
                    <a:pt x="4274576" y="7380282"/>
                  </a:moveTo>
                  <a:cubicBezTo>
                    <a:pt x="4275846" y="7386277"/>
                    <a:pt x="4277116" y="7421053"/>
                    <a:pt x="4275846" y="7443837"/>
                  </a:cubicBezTo>
                  <a:cubicBezTo>
                    <a:pt x="4275846" y="7428248"/>
                    <a:pt x="4274576" y="7398269"/>
                    <a:pt x="4274576" y="7380282"/>
                  </a:cubicBezTo>
                  <a:close/>
                  <a:moveTo>
                    <a:pt x="4274576" y="7230391"/>
                  </a:moveTo>
                  <a:cubicBezTo>
                    <a:pt x="4275846" y="7232789"/>
                    <a:pt x="4275846" y="7259170"/>
                    <a:pt x="4277116" y="7261569"/>
                  </a:cubicBezTo>
                  <a:cubicBezTo>
                    <a:pt x="4277116" y="7278356"/>
                    <a:pt x="4274576" y="7271161"/>
                    <a:pt x="4275846" y="7304737"/>
                  </a:cubicBezTo>
                  <a:cubicBezTo>
                    <a:pt x="4273306" y="7303538"/>
                    <a:pt x="4274576" y="7260369"/>
                    <a:pt x="4274576" y="7230391"/>
                  </a:cubicBezTo>
                  <a:close/>
                  <a:moveTo>
                    <a:pt x="4273306" y="7338313"/>
                  </a:moveTo>
                  <a:cubicBezTo>
                    <a:pt x="4273306" y="7385079"/>
                    <a:pt x="4274576" y="7424650"/>
                    <a:pt x="4274576" y="7477412"/>
                  </a:cubicBezTo>
                  <a:cubicBezTo>
                    <a:pt x="4270766" y="7460624"/>
                    <a:pt x="4273306" y="7374287"/>
                    <a:pt x="4273306" y="7338313"/>
                  </a:cubicBezTo>
                  <a:close/>
                  <a:moveTo>
                    <a:pt x="4232666" y="3749314"/>
                  </a:moveTo>
                  <a:lnTo>
                    <a:pt x="4232666" y="3766101"/>
                  </a:lnTo>
                  <a:cubicBezTo>
                    <a:pt x="4231396" y="3775694"/>
                    <a:pt x="4231396" y="3791283"/>
                    <a:pt x="4228856" y="3785288"/>
                  </a:cubicBezTo>
                  <a:cubicBezTo>
                    <a:pt x="4230126" y="3768500"/>
                    <a:pt x="4230126" y="3752911"/>
                    <a:pt x="4232666" y="3749314"/>
                  </a:cubicBezTo>
                  <a:close/>
                  <a:moveTo>
                    <a:pt x="4225046" y="3009450"/>
                  </a:moveTo>
                  <a:cubicBezTo>
                    <a:pt x="4225046" y="3078999"/>
                    <a:pt x="4227586" y="3117371"/>
                    <a:pt x="4227586" y="3159341"/>
                  </a:cubicBezTo>
                  <a:cubicBezTo>
                    <a:pt x="4227586" y="3213302"/>
                    <a:pt x="4226316" y="3269661"/>
                    <a:pt x="4227586" y="3321224"/>
                  </a:cubicBezTo>
                  <a:lnTo>
                    <a:pt x="4227586" y="3330817"/>
                  </a:lnTo>
                  <a:cubicBezTo>
                    <a:pt x="4227586" y="3332016"/>
                    <a:pt x="4230126" y="3340410"/>
                    <a:pt x="4230126" y="3342808"/>
                  </a:cubicBezTo>
                  <a:cubicBezTo>
                    <a:pt x="4232666" y="3375185"/>
                    <a:pt x="4231396" y="3443535"/>
                    <a:pt x="4231396" y="3468717"/>
                  </a:cubicBezTo>
                  <a:cubicBezTo>
                    <a:pt x="4231396" y="3538267"/>
                    <a:pt x="4230126" y="3604219"/>
                    <a:pt x="4230126" y="3658180"/>
                  </a:cubicBezTo>
                  <a:cubicBezTo>
                    <a:pt x="4228856" y="3553855"/>
                    <a:pt x="4228856" y="3448332"/>
                    <a:pt x="4223776" y="3345207"/>
                  </a:cubicBezTo>
                  <a:cubicBezTo>
                    <a:pt x="4225046" y="3339211"/>
                    <a:pt x="4226316" y="3333215"/>
                    <a:pt x="4227586" y="3321224"/>
                  </a:cubicBezTo>
                  <a:cubicBezTo>
                    <a:pt x="4225046" y="3185722"/>
                    <a:pt x="4223776" y="3038229"/>
                    <a:pt x="4223776" y="2884740"/>
                  </a:cubicBezTo>
                  <a:cubicBezTo>
                    <a:pt x="4225046" y="2927909"/>
                    <a:pt x="4225046" y="2969878"/>
                    <a:pt x="4225046" y="3009450"/>
                  </a:cubicBezTo>
                  <a:close/>
                  <a:moveTo>
                    <a:pt x="4222506" y="2799602"/>
                  </a:moveTo>
                  <a:cubicBezTo>
                    <a:pt x="4221236" y="2790009"/>
                    <a:pt x="4219966" y="2780416"/>
                    <a:pt x="4219966" y="2769624"/>
                  </a:cubicBezTo>
                  <a:cubicBezTo>
                    <a:pt x="4225046" y="2743243"/>
                    <a:pt x="4219966" y="2748039"/>
                    <a:pt x="4219966" y="2708468"/>
                  </a:cubicBezTo>
                  <a:cubicBezTo>
                    <a:pt x="4219966" y="2697676"/>
                    <a:pt x="4221236" y="2692879"/>
                    <a:pt x="4221236" y="2686884"/>
                  </a:cubicBezTo>
                  <a:cubicBezTo>
                    <a:pt x="4222506" y="2725256"/>
                    <a:pt x="4222506" y="2762429"/>
                    <a:pt x="4222506" y="2799602"/>
                  </a:cubicBezTo>
                  <a:close/>
                  <a:moveTo>
                    <a:pt x="4218696" y="2393096"/>
                  </a:moveTo>
                  <a:lnTo>
                    <a:pt x="4218696" y="2472239"/>
                  </a:lnTo>
                  <a:cubicBezTo>
                    <a:pt x="4214886" y="2456651"/>
                    <a:pt x="4217426" y="2415880"/>
                    <a:pt x="4218696" y="2393096"/>
                  </a:cubicBezTo>
                  <a:close/>
                  <a:moveTo>
                    <a:pt x="4216156" y="2365516"/>
                  </a:moveTo>
                  <a:cubicBezTo>
                    <a:pt x="4214886" y="2347530"/>
                    <a:pt x="4216156" y="2323547"/>
                    <a:pt x="4217426" y="2317551"/>
                  </a:cubicBezTo>
                  <a:lnTo>
                    <a:pt x="4217426" y="2373910"/>
                  </a:lnTo>
                  <a:cubicBezTo>
                    <a:pt x="4217426" y="2371512"/>
                    <a:pt x="4216156" y="2366716"/>
                    <a:pt x="4216156" y="2365516"/>
                  </a:cubicBezTo>
                  <a:close/>
                  <a:moveTo>
                    <a:pt x="4218696" y="2212028"/>
                  </a:moveTo>
                  <a:lnTo>
                    <a:pt x="4218696" y="2011773"/>
                  </a:lnTo>
                  <a:cubicBezTo>
                    <a:pt x="4218696" y="2008175"/>
                    <a:pt x="4217426" y="2003379"/>
                    <a:pt x="4217426" y="1986591"/>
                  </a:cubicBezTo>
                  <a:lnTo>
                    <a:pt x="4217426" y="1974600"/>
                  </a:lnTo>
                  <a:cubicBezTo>
                    <a:pt x="4219966" y="2054941"/>
                    <a:pt x="4222506" y="2135283"/>
                    <a:pt x="4218696" y="2212028"/>
                  </a:cubicBezTo>
                  <a:close/>
                  <a:moveTo>
                    <a:pt x="4218696" y="1510536"/>
                  </a:moveTo>
                  <a:lnTo>
                    <a:pt x="4218696" y="1484155"/>
                  </a:lnTo>
                  <a:lnTo>
                    <a:pt x="4218696" y="1536917"/>
                  </a:lnTo>
                  <a:cubicBezTo>
                    <a:pt x="4218696" y="1614860"/>
                    <a:pt x="4221236" y="1701198"/>
                    <a:pt x="4219966" y="1777942"/>
                  </a:cubicBezTo>
                  <a:cubicBezTo>
                    <a:pt x="4219966" y="1822310"/>
                    <a:pt x="4217426" y="1870275"/>
                    <a:pt x="4217426" y="1915842"/>
                  </a:cubicBezTo>
                  <a:lnTo>
                    <a:pt x="4217426" y="1925435"/>
                  </a:lnTo>
                  <a:cubicBezTo>
                    <a:pt x="4216156" y="1895457"/>
                    <a:pt x="4213616" y="1869076"/>
                    <a:pt x="4214886" y="1839098"/>
                  </a:cubicBezTo>
                  <a:cubicBezTo>
                    <a:pt x="4217426" y="1837899"/>
                    <a:pt x="4219966" y="1841496"/>
                    <a:pt x="4218696" y="1815115"/>
                  </a:cubicBezTo>
                  <a:cubicBezTo>
                    <a:pt x="4219966" y="1762353"/>
                    <a:pt x="4214886" y="1798327"/>
                    <a:pt x="4214886" y="1777942"/>
                  </a:cubicBezTo>
                  <a:cubicBezTo>
                    <a:pt x="4216156" y="1763553"/>
                    <a:pt x="4219966" y="1704795"/>
                    <a:pt x="4216156" y="1692804"/>
                  </a:cubicBezTo>
                  <a:cubicBezTo>
                    <a:pt x="4216156" y="1711990"/>
                    <a:pt x="4216156" y="1734773"/>
                    <a:pt x="4213616" y="1728778"/>
                  </a:cubicBezTo>
                  <a:cubicBezTo>
                    <a:pt x="4212346" y="1683211"/>
                    <a:pt x="4217426" y="1694003"/>
                    <a:pt x="4216156" y="1655631"/>
                  </a:cubicBezTo>
                  <a:cubicBezTo>
                    <a:pt x="4208536" y="1638843"/>
                    <a:pt x="4218696" y="1550107"/>
                    <a:pt x="4213616" y="1521328"/>
                  </a:cubicBezTo>
                  <a:cubicBezTo>
                    <a:pt x="4213616" y="1528523"/>
                    <a:pt x="4212346" y="1534519"/>
                    <a:pt x="4212346" y="1521328"/>
                  </a:cubicBezTo>
                  <a:cubicBezTo>
                    <a:pt x="4214886" y="1518930"/>
                    <a:pt x="4214886" y="1504540"/>
                    <a:pt x="4218696" y="1510536"/>
                  </a:cubicBezTo>
                  <a:close/>
                  <a:moveTo>
                    <a:pt x="4148846" y="4701424"/>
                  </a:moveTo>
                  <a:lnTo>
                    <a:pt x="4148846" y="4737398"/>
                  </a:lnTo>
                  <a:lnTo>
                    <a:pt x="4146306" y="4737398"/>
                  </a:lnTo>
                  <a:cubicBezTo>
                    <a:pt x="4146306" y="4714614"/>
                    <a:pt x="4146306" y="4705021"/>
                    <a:pt x="4148846" y="4701424"/>
                  </a:cubicBezTo>
                  <a:close/>
                  <a:moveTo>
                    <a:pt x="4145036" y="3762504"/>
                  </a:moveTo>
                  <a:cubicBezTo>
                    <a:pt x="4145036" y="3766101"/>
                    <a:pt x="4143766" y="3769699"/>
                    <a:pt x="4143766" y="3772097"/>
                  </a:cubicBezTo>
                  <a:cubicBezTo>
                    <a:pt x="4142496" y="3755309"/>
                    <a:pt x="4141226" y="3749314"/>
                    <a:pt x="4138686" y="3746915"/>
                  </a:cubicBezTo>
                  <a:cubicBezTo>
                    <a:pt x="4134876" y="3775694"/>
                    <a:pt x="4138686" y="3806872"/>
                    <a:pt x="4138686" y="3845244"/>
                  </a:cubicBezTo>
                  <a:cubicBezTo>
                    <a:pt x="4136146" y="3822461"/>
                    <a:pt x="4133606" y="3859634"/>
                    <a:pt x="4132336" y="3827257"/>
                  </a:cubicBezTo>
                  <a:lnTo>
                    <a:pt x="4132336" y="3815266"/>
                  </a:lnTo>
                  <a:cubicBezTo>
                    <a:pt x="4133606" y="3779292"/>
                    <a:pt x="4133606" y="3724132"/>
                    <a:pt x="4133606" y="3672570"/>
                  </a:cubicBezTo>
                  <a:cubicBezTo>
                    <a:pt x="4131066" y="3666574"/>
                    <a:pt x="4131066" y="3677366"/>
                    <a:pt x="4131066" y="3692954"/>
                  </a:cubicBezTo>
                  <a:lnTo>
                    <a:pt x="4131066" y="3655781"/>
                  </a:lnTo>
                  <a:cubicBezTo>
                    <a:pt x="4131066" y="3656981"/>
                    <a:pt x="4132336" y="3658180"/>
                    <a:pt x="4132336" y="3660578"/>
                  </a:cubicBezTo>
                  <a:cubicBezTo>
                    <a:pt x="4133606" y="3629400"/>
                    <a:pt x="4136146" y="3543063"/>
                    <a:pt x="4132336" y="3514284"/>
                  </a:cubicBezTo>
                  <a:cubicBezTo>
                    <a:pt x="4132336" y="3540665"/>
                    <a:pt x="4132336" y="3557453"/>
                    <a:pt x="4129796" y="3562249"/>
                  </a:cubicBezTo>
                  <a:lnTo>
                    <a:pt x="4129796" y="3503491"/>
                  </a:lnTo>
                  <a:cubicBezTo>
                    <a:pt x="4129796" y="3493899"/>
                    <a:pt x="4131066" y="3478310"/>
                    <a:pt x="4131066" y="3465119"/>
                  </a:cubicBezTo>
                  <a:cubicBezTo>
                    <a:pt x="4129796" y="3450730"/>
                    <a:pt x="4129796" y="3436340"/>
                    <a:pt x="4129796" y="3421951"/>
                  </a:cubicBezTo>
                  <a:lnTo>
                    <a:pt x="4129796" y="3297241"/>
                  </a:lnTo>
                  <a:cubicBezTo>
                    <a:pt x="4129796" y="3306834"/>
                    <a:pt x="4129796" y="3312830"/>
                    <a:pt x="4128526" y="3310431"/>
                  </a:cubicBezTo>
                  <a:cubicBezTo>
                    <a:pt x="4131066" y="3197713"/>
                    <a:pt x="4131066" y="3092189"/>
                    <a:pt x="4131066" y="2990263"/>
                  </a:cubicBezTo>
                  <a:cubicBezTo>
                    <a:pt x="4132336" y="2991463"/>
                    <a:pt x="4132336" y="2995060"/>
                    <a:pt x="4133606" y="3001056"/>
                  </a:cubicBezTo>
                  <a:cubicBezTo>
                    <a:pt x="4133606" y="2978272"/>
                    <a:pt x="4134876" y="2960285"/>
                    <a:pt x="4136146" y="2953090"/>
                  </a:cubicBezTo>
                  <a:cubicBezTo>
                    <a:pt x="4136146" y="2966281"/>
                    <a:pt x="4137416" y="2967480"/>
                    <a:pt x="4138686" y="2971077"/>
                  </a:cubicBezTo>
                  <a:cubicBezTo>
                    <a:pt x="4137416" y="3044224"/>
                    <a:pt x="4137416" y="3116172"/>
                    <a:pt x="4139956" y="3188120"/>
                  </a:cubicBezTo>
                  <a:lnTo>
                    <a:pt x="4139956" y="3225293"/>
                  </a:lnTo>
                  <a:cubicBezTo>
                    <a:pt x="4139956" y="3221696"/>
                    <a:pt x="4139956" y="3220497"/>
                    <a:pt x="4138686" y="3220497"/>
                  </a:cubicBezTo>
                  <a:cubicBezTo>
                    <a:pt x="4139956" y="3248077"/>
                    <a:pt x="4137416" y="3311631"/>
                    <a:pt x="4139956" y="3347605"/>
                  </a:cubicBezTo>
                  <a:lnTo>
                    <a:pt x="4139956" y="3403964"/>
                  </a:lnTo>
                  <a:cubicBezTo>
                    <a:pt x="4141226" y="3425548"/>
                    <a:pt x="4143766" y="3424349"/>
                    <a:pt x="4145036" y="3441136"/>
                  </a:cubicBezTo>
                  <a:cubicBezTo>
                    <a:pt x="4142496" y="3450730"/>
                    <a:pt x="4139956" y="3455526"/>
                    <a:pt x="4138686" y="3477111"/>
                  </a:cubicBezTo>
                  <a:cubicBezTo>
                    <a:pt x="4137416" y="3522678"/>
                    <a:pt x="4143766" y="3502292"/>
                    <a:pt x="4143766" y="3527474"/>
                  </a:cubicBezTo>
                  <a:cubicBezTo>
                    <a:pt x="4141226" y="3552656"/>
                    <a:pt x="4137416" y="3565847"/>
                    <a:pt x="4137416" y="3612612"/>
                  </a:cubicBezTo>
                  <a:cubicBezTo>
                    <a:pt x="4139956" y="3632998"/>
                    <a:pt x="4146306" y="3680963"/>
                    <a:pt x="4139956" y="3698950"/>
                  </a:cubicBezTo>
                  <a:cubicBezTo>
                    <a:pt x="4139956" y="3680963"/>
                    <a:pt x="4139956" y="3653383"/>
                    <a:pt x="4138686" y="3649786"/>
                  </a:cubicBezTo>
                  <a:cubicBezTo>
                    <a:pt x="4138686" y="3678565"/>
                    <a:pt x="4136146" y="3685759"/>
                    <a:pt x="4137416" y="3722932"/>
                  </a:cubicBezTo>
                  <a:cubicBezTo>
                    <a:pt x="4139956" y="3724132"/>
                    <a:pt x="4142496" y="3721734"/>
                    <a:pt x="4141226" y="3748114"/>
                  </a:cubicBezTo>
                  <a:cubicBezTo>
                    <a:pt x="4143766" y="3754110"/>
                    <a:pt x="4143766" y="3731326"/>
                    <a:pt x="4146306" y="3724132"/>
                  </a:cubicBezTo>
                  <a:cubicBezTo>
                    <a:pt x="4145036" y="3736123"/>
                    <a:pt x="4145036" y="3749313"/>
                    <a:pt x="4145036" y="3762504"/>
                  </a:cubicBezTo>
                  <a:close/>
                  <a:moveTo>
                    <a:pt x="4133606" y="2841571"/>
                  </a:moveTo>
                  <a:cubicBezTo>
                    <a:pt x="4134876" y="2855961"/>
                    <a:pt x="4138686" y="2931506"/>
                    <a:pt x="4133606" y="2926709"/>
                  </a:cubicBezTo>
                  <a:cubicBezTo>
                    <a:pt x="4131066" y="2902727"/>
                    <a:pt x="4132336" y="2869151"/>
                    <a:pt x="4133606" y="2841571"/>
                  </a:cubicBezTo>
                  <a:close/>
                  <a:moveTo>
                    <a:pt x="4139956" y="973325"/>
                  </a:moveTo>
                  <a:cubicBezTo>
                    <a:pt x="4139956" y="949342"/>
                    <a:pt x="4141226" y="934953"/>
                    <a:pt x="4142496" y="926559"/>
                  </a:cubicBezTo>
                  <a:lnTo>
                    <a:pt x="4142496" y="970927"/>
                  </a:lnTo>
                  <a:cubicBezTo>
                    <a:pt x="4141226" y="972126"/>
                    <a:pt x="4141226" y="973325"/>
                    <a:pt x="4139956" y="973325"/>
                  </a:cubicBezTo>
                  <a:close/>
                  <a:moveTo>
                    <a:pt x="4145036" y="3293643"/>
                  </a:moveTo>
                  <a:lnTo>
                    <a:pt x="4145036" y="3296042"/>
                  </a:lnTo>
                  <a:cubicBezTo>
                    <a:pt x="4143766" y="3311631"/>
                    <a:pt x="4142496" y="3232488"/>
                    <a:pt x="4142496" y="3197713"/>
                  </a:cubicBezTo>
                  <a:cubicBezTo>
                    <a:pt x="4143766" y="3173730"/>
                    <a:pt x="4143766" y="3266063"/>
                    <a:pt x="4145036" y="3293643"/>
                  </a:cubicBezTo>
                  <a:close/>
                  <a:moveTo>
                    <a:pt x="4142496" y="1165186"/>
                  </a:moveTo>
                  <a:lnTo>
                    <a:pt x="4142496" y="1155593"/>
                  </a:lnTo>
                  <a:lnTo>
                    <a:pt x="4142496" y="1165186"/>
                  </a:lnTo>
                  <a:close/>
                  <a:moveTo>
                    <a:pt x="4142496" y="1123216"/>
                  </a:moveTo>
                  <a:cubicBezTo>
                    <a:pt x="4141226" y="1113623"/>
                    <a:pt x="4141226" y="1102831"/>
                    <a:pt x="4141226" y="1083645"/>
                  </a:cubicBezTo>
                  <a:cubicBezTo>
                    <a:pt x="4141226" y="1072853"/>
                    <a:pt x="4141226" y="1063260"/>
                    <a:pt x="4142496" y="1052468"/>
                  </a:cubicBezTo>
                  <a:lnTo>
                    <a:pt x="4142496" y="1123216"/>
                  </a:lnTo>
                  <a:close/>
                  <a:moveTo>
                    <a:pt x="4009146" y="71120"/>
                  </a:moveTo>
                  <a:cubicBezTo>
                    <a:pt x="4033276" y="73660"/>
                    <a:pt x="4010416" y="74930"/>
                    <a:pt x="4007876" y="77470"/>
                  </a:cubicBezTo>
                  <a:cubicBezTo>
                    <a:pt x="3964696" y="76200"/>
                    <a:pt x="3967237" y="71120"/>
                    <a:pt x="3917706" y="74930"/>
                  </a:cubicBezTo>
                  <a:cubicBezTo>
                    <a:pt x="3915166" y="69850"/>
                    <a:pt x="3987556" y="73660"/>
                    <a:pt x="4009146" y="71120"/>
                  </a:cubicBezTo>
                  <a:close/>
                  <a:moveTo>
                    <a:pt x="3414570" y="76200"/>
                  </a:moveTo>
                  <a:cubicBezTo>
                    <a:pt x="3413809" y="80010"/>
                    <a:pt x="3385637" y="78740"/>
                    <a:pt x="3375739" y="77470"/>
                  </a:cubicBezTo>
                  <a:cubicBezTo>
                    <a:pt x="3377261" y="74930"/>
                    <a:pt x="3405434" y="74930"/>
                    <a:pt x="3414570" y="76200"/>
                  </a:cubicBezTo>
                  <a:close/>
                  <a:moveTo>
                    <a:pt x="3003407" y="153670"/>
                  </a:moveTo>
                  <a:cubicBezTo>
                    <a:pt x="3014828" y="151130"/>
                    <a:pt x="3047569" y="152400"/>
                    <a:pt x="3042239" y="156210"/>
                  </a:cubicBezTo>
                  <a:cubicBezTo>
                    <a:pt x="3030056" y="158750"/>
                    <a:pt x="2997315" y="157480"/>
                    <a:pt x="3003407" y="153670"/>
                  </a:cubicBezTo>
                  <a:close/>
                  <a:moveTo>
                    <a:pt x="2837418" y="181610"/>
                  </a:moveTo>
                  <a:cubicBezTo>
                    <a:pt x="2838941" y="180340"/>
                    <a:pt x="2834373" y="180340"/>
                    <a:pt x="2829804" y="180340"/>
                  </a:cubicBezTo>
                  <a:cubicBezTo>
                    <a:pt x="2836657" y="177800"/>
                    <a:pt x="2848078" y="180340"/>
                    <a:pt x="2856454" y="182880"/>
                  </a:cubicBezTo>
                  <a:cubicBezTo>
                    <a:pt x="2840464" y="182880"/>
                    <a:pt x="2825235" y="182880"/>
                    <a:pt x="2810769" y="184150"/>
                  </a:cubicBezTo>
                  <a:cubicBezTo>
                    <a:pt x="2817621" y="181610"/>
                    <a:pt x="2826758" y="181610"/>
                    <a:pt x="2837418" y="181610"/>
                  </a:cubicBezTo>
                  <a:close/>
                  <a:moveTo>
                    <a:pt x="2800109" y="168910"/>
                  </a:moveTo>
                  <a:cubicBezTo>
                    <a:pt x="2793256" y="171450"/>
                    <a:pt x="2765845" y="172720"/>
                    <a:pt x="2753663" y="170180"/>
                  </a:cubicBezTo>
                  <a:cubicBezTo>
                    <a:pt x="2760515" y="167640"/>
                    <a:pt x="2787926" y="166370"/>
                    <a:pt x="2800109" y="168910"/>
                  </a:cubicBezTo>
                  <a:close/>
                  <a:moveTo>
                    <a:pt x="2769652" y="166370"/>
                  </a:moveTo>
                  <a:cubicBezTo>
                    <a:pt x="2750617" y="167640"/>
                    <a:pt x="2729297" y="168910"/>
                    <a:pt x="2730820" y="163830"/>
                  </a:cubicBezTo>
                  <a:cubicBezTo>
                    <a:pt x="2745287" y="163830"/>
                    <a:pt x="2778028" y="161290"/>
                    <a:pt x="2769652" y="166370"/>
                  </a:cubicBezTo>
                  <a:close/>
                  <a:moveTo>
                    <a:pt x="2770414" y="81280"/>
                  </a:moveTo>
                  <a:cubicBezTo>
                    <a:pt x="2752901" y="82550"/>
                    <a:pt x="2737673" y="88900"/>
                    <a:pt x="2715592" y="85090"/>
                  </a:cubicBezTo>
                  <a:cubicBezTo>
                    <a:pt x="2723967" y="82550"/>
                    <a:pt x="2743003" y="81280"/>
                    <a:pt x="2770414" y="81280"/>
                  </a:cubicBezTo>
                  <a:close/>
                  <a:moveTo>
                    <a:pt x="2662293" y="72390"/>
                  </a:moveTo>
                  <a:cubicBezTo>
                    <a:pt x="2684374" y="72390"/>
                    <a:pt x="2704932" y="72390"/>
                    <a:pt x="2700363" y="76200"/>
                  </a:cubicBezTo>
                  <a:cubicBezTo>
                    <a:pt x="2678283" y="77470"/>
                    <a:pt x="2658486" y="77470"/>
                    <a:pt x="2662293" y="72390"/>
                  </a:cubicBezTo>
                  <a:close/>
                  <a:moveTo>
                    <a:pt x="2630313" y="82550"/>
                  </a:moveTo>
                  <a:cubicBezTo>
                    <a:pt x="2628791" y="85090"/>
                    <a:pt x="2610517" y="85090"/>
                    <a:pt x="2591481" y="85090"/>
                  </a:cubicBezTo>
                  <a:cubicBezTo>
                    <a:pt x="2586913" y="80010"/>
                    <a:pt x="2618892" y="80010"/>
                    <a:pt x="2630313" y="82550"/>
                  </a:cubicBezTo>
                  <a:close/>
                  <a:moveTo>
                    <a:pt x="2561786" y="146050"/>
                  </a:moveTo>
                  <a:cubicBezTo>
                    <a:pt x="2578537" y="146050"/>
                    <a:pt x="2555695" y="148590"/>
                    <a:pt x="2554172" y="147320"/>
                  </a:cubicBezTo>
                  <a:cubicBezTo>
                    <a:pt x="2564832" y="151130"/>
                    <a:pt x="2596050" y="147320"/>
                    <a:pt x="2623461" y="148590"/>
                  </a:cubicBezTo>
                  <a:cubicBezTo>
                    <a:pt x="2615085" y="154940"/>
                    <a:pt x="2553411" y="149860"/>
                    <a:pt x="2538182" y="148590"/>
                  </a:cubicBezTo>
                  <a:cubicBezTo>
                    <a:pt x="2514578" y="147320"/>
                    <a:pt x="2528284" y="153670"/>
                    <a:pt x="2499350" y="151130"/>
                  </a:cubicBezTo>
                  <a:cubicBezTo>
                    <a:pt x="2492497" y="144780"/>
                    <a:pt x="2548842" y="149860"/>
                    <a:pt x="2561786" y="146050"/>
                  </a:cubicBezTo>
                  <a:close/>
                  <a:moveTo>
                    <a:pt x="2522193" y="80010"/>
                  </a:moveTo>
                  <a:cubicBezTo>
                    <a:pt x="2528284" y="81280"/>
                    <a:pt x="2530568" y="82550"/>
                    <a:pt x="2529807" y="85090"/>
                  </a:cubicBezTo>
                  <a:cubicBezTo>
                    <a:pt x="2510771" y="85090"/>
                    <a:pt x="2513056" y="82550"/>
                    <a:pt x="2490975" y="83820"/>
                  </a:cubicBezTo>
                  <a:cubicBezTo>
                    <a:pt x="2497827" y="82550"/>
                    <a:pt x="2502396" y="80010"/>
                    <a:pt x="2522193" y="80010"/>
                  </a:cubicBezTo>
                  <a:close/>
                  <a:moveTo>
                    <a:pt x="2282347" y="152400"/>
                  </a:moveTo>
                  <a:cubicBezTo>
                    <a:pt x="2273210" y="149860"/>
                    <a:pt x="2273971" y="148590"/>
                    <a:pt x="2283108" y="147320"/>
                  </a:cubicBezTo>
                  <a:cubicBezTo>
                    <a:pt x="2312803" y="147320"/>
                    <a:pt x="2312803" y="152400"/>
                    <a:pt x="2336407" y="154940"/>
                  </a:cubicBezTo>
                  <a:cubicBezTo>
                    <a:pt x="2321179" y="160020"/>
                    <a:pt x="2298337" y="152400"/>
                    <a:pt x="2258743" y="156210"/>
                  </a:cubicBezTo>
                  <a:cubicBezTo>
                    <a:pt x="2261789" y="153670"/>
                    <a:pt x="2268641" y="152400"/>
                    <a:pt x="2282347" y="152400"/>
                  </a:cubicBezTo>
                  <a:close/>
                  <a:moveTo>
                    <a:pt x="2195546" y="139700"/>
                  </a:moveTo>
                  <a:lnTo>
                    <a:pt x="2205444" y="139700"/>
                  </a:lnTo>
                  <a:cubicBezTo>
                    <a:pt x="2206967" y="143510"/>
                    <a:pt x="2201637" y="146050"/>
                    <a:pt x="2181840" y="144780"/>
                  </a:cubicBezTo>
                  <a:cubicBezTo>
                    <a:pt x="2170419" y="143510"/>
                    <a:pt x="2180317" y="140970"/>
                    <a:pt x="2195546" y="139700"/>
                  </a:cubicBezTo>
                  <a:close/>
                  <a:moveTo>
                    <a:pt x="1822452" y="140970"/>
                  </a:moveTo>
                  <a:lnTo>
                    <a:pt x="1835396" y="140970"/>
                  </a:lnTo>
                  <a:cubicBezTo>
                    <a:pt x="1841488" y="143510"/>
                    <a:pt x="1830066" y="144780"/>
                    <a:pt x="1840726" y="148590"/>
                  </a:cubicBezTo>
                  <a:cubicBezTo>
                    <a:pt x="1814838" y="149860"/>
                    <a:pt x="1814077" y="152400"/>
                    <a:pt x="1785905" y="149860"/>
                  </a:cubicBezTo>
                  <a:cubicBezTo>
                    <a:pt x="1782859" y="146050"/>
                    <a:pt x="1814838" y="148590"/>
                    <a:pt x="1817122" y="146050"/>
                  </a:cubicBezTo>
                  <a:cubicBezTo>
                    <a:pt x="1816361" y="143510"/>
                    <a:pt x="1784382" y="147320"/>
                    <a:pt x="1763062" y="146050"/>
                  </a:cubicBezTo>
                  <a:cubicBezTo>
                    <a:pt x="1764585" y="144780"/>
                    <a:pt x="1761539" y="143510"/>
                    <a:pt x="1755448" y="143510"/>
                  </a:cubicBezTo>
                  <a:cubicBezTo>
                    <a:pt x="1772960" y="142240"/>
                    <a:pt x="1797326" y="142240"/>
                    <a:pt x="1822452" y="140970"/>
                  </a:cubicBezTo>
                  <a:close/>
                  <a:moveTo>
                    <a:pt x="1328294" y="146050"/>
                  </a:moveTo>
                  <a:cubicBezTo>
                    <a:pt x="1331340" y="149860"/>
                    <a:pt x="1313827" y="148590"/>
                    <a:pt x="1319919" y="152400"/>
                  </a:cubicBezTo>
                  <a:cubicBezTo>
                    <a:pt x="1306213" y="152400"/>
                    <a:pt x="1303929" y="151130"/>
                    <a:pt x="1288701" y="151130"/>
                  </a:cubicBezTo>
                  <a:cubicBezTo>
                    <a:pt x="1299360" y="149860"/>
                    <a:pt x="1305452" y="146050"/>
                    <a:pt x="1328294" y="146050"/>
                  </a:cubicBezTo>
                  <a:close/>
                  <a:moveTo>
                    <a:pt x="1172966" y="148590"/>
                  </a:moveTo>
                  <a:cubicBezTo>
                    <a:pt x="1177534" y="151130"/>
                    <a:pt x="1202661" y="148590"/>
                    <a:pt x="1203422" y="151130"/>
                  </a:cubicBezTo>
                  <a:cubicBezTo>
                    <a:pt x="1214082" y="151130"/>
                    <a:pt x="1210275" y="147320"/>
                    <a:pt x="1211798" y="146050"/>
                  </a:cubicBezTo>
                  <a:cubicBezTo>
                    <a:pt x="1231595" y="148590"/>
                    <a:pt x="1273472" y="146050"/>
                    <a:pt x="1281087" y="149860"/>
                  </a:cubicBezTo>
                  <a:cubicBezTo>
                    <a:pt x="1265858" y="152400"/>
                    <a:pt x="1246061" y="146050"/>
                    <a:pt x="1219412" y="149860"/>
                  </a:cubicBezTo>
                  <a:cubicBezTo>
                    <a:pt x="1223219" y="151130"/>
                    <a:pt x="1227026" y="152400"/>
                    <a:pt x="1227026" y="153670"/>
                  </a:cubicBezTo>
                  <a:cubicBezTo>
                    <a:pt x="1210275" y="156210"/>
                    <a:pt x="1198092" y="152400"/>
                    <a:pt x="1180580" y="151130"/>
                  </a:cubicBezTo>
                  <a:cubicBezTo>
                    <a:pt x="1154692" y="149860"/>
                    <a:pt x="1122712" y="152400"/>
                    <a:pt x="1172966" y="148590"/>
                  </a:cubicBezTo>
                  <a:close/>
                  <a:moveTo>
                    <a:pt x="331470" y="151130"/>
                  </a:moveTo>
                  <a:lnTo>
                    <a:pt x="358140" y="151130"/>
                  </a:lnTo>
                  <a:cubicBezTo>
                    <a:pt x="359410" y="151130"/>
                    <a:pt x="359410" y="151130"/>
                    <a:pt x="359410" y="152400"/>
                  </a:cubicBezTo>
                  <a:cubicBezTo>
                    <a:pt x="349250" y="152400"/>
                    <a:pt x="340360" y="152400"/>
                    <a:pt x="331470" y="153670"/>
                  </a:cubicBezTo>
                  <a:lnTo>
                    <a:pt x="331470" y="151130"/>
                  </a:lnTo>
                  <a:close/>
                  <a:moveTo>
                    <a:pt x="331470" y="154940"/>
                  </a:moveTo>
                  <a:cubicBezTo>
                    <a:pt x="386080" y="154940"/>
                    <a:pt x="476250" y="158750"/>
                    <a:pt x="448310" y="152400"/>
                  </a:cubicBezTo>
                  <a:cubicBezTo>
                    <a:pt x="447040" y="153670"/>
                    <a:pt x="441960" y="153670"/>
                    <a:pt x="435610" y="153670"/>
                  </a:cubicBezTo>
                  <a:cubicBezTo>
                    <a:pt x="444500" y="152400"/>
                    <a:pt x="410210" y="151130"/>
                    <a:pt x="397510" y="149860"/>
                  </a:cubicBezTo>
                  <a:cubicBezTo>
                    <a:pt x="415290" y="149860"/>
                    <a:pt x="433070" y="148590"/>
                    <a:pt x="449580" y="148590"/>
                  </a:cubicBezTo>
                  <a:cubicBezTo>
                    <a:pt x="483870" y="148590"/>
                    <a:pt x="511810" y="153670"/>
                    <a:pt x="539750" y="149860"/>
                  </a:cubicBezTo>
                  <a:cubicBezTo>
                    <a:pt x="525780" y="149860"/>
                    <a:pt x="509270" y="147320"/>
                    <a:pt x="527050" y="147320"/>
                  </a:cubicBezTo>
                  <a:cubicBezTo>
                    <a:pt x="546100" y="147320"/>
                    <a:pt x="556260" y="147320"/>
                    <a:pt x="563880" y="148590"/>
                  </a:cubicBezTo>
                  <a:cubicBezTo>
                    <a:pt x="577850" y="149860"/>
                    <a:pt x="582930" y="152400"/>
                    <a:pt x="613326" y="151130"/>
                  </a:cubicBezTo>
                  <a:cubicBezTo>
                    <a:pt x="618656" y="148590"/>
                    <a:pt x="613326" y="147320"/>
                    <a:pt x="605790" y="146050"/>
                  </a:cubicBezTo>
                  <a:lnTo>
                    <a:pt x="613326" y="146050"/>
                  </a:lnTo>
                  <a:cubicBezTo>
                    <a:pt x="616371" y="147320"/>
                    <a:pt x="639975" y="146050"/>
                    <a:pt x="628554" y="149860"/>
                  </a:cubicBezTo>
                  <a:cubicBezTo>
                    <a:pt x="671955" y="151130"/>
                    <a:pt x="683376" y="146050"/>
                    <a:pt x="722208" y="146050"/>
                  </a:cubicBezTo>
                  <a:lnTo>
                    <a:pt x="721447" y="149860"/>
                  </a:lnTo>
                  <a:cubicBezTo>
                    <a:pt x="769416" y="149860"/>
                    <a:pt x="772461" y="149860"/>
                    <a:pt x="806725" y="152400"/>
                  </a:cubicBezTo>
                  <a:cubicBezTo>
                    <a:pt x="826522" y="149860"/>
                    <a:pt x="789212" y="143510"/>
                    <a:pt x="823476" y="142240"/>
                  </a:cubicBezTo>
                  <a:cubicBezTo>
                    <a:pt x="840227" y="142240"/>
                    <a:pt x="847841" y="143510"/>
                    <a:pt x="846319" y="146050"/>
                  </a:cubicBezTo>
                  <a:cubicBezTo>
                    <a:pt x="831852" y="147320"/>
                    <a:pt x="821192" y="142240"/>
                    <a:pt x="815101" y="146050"/>
                  </a:cubicBezTo>
                  <a:cubicBezTo>
                    <a:pt x="833375" y="147320"/>
                    <a:pt x="847080" y="151130"/>
                    <a:pt x="829567" y="154940"/>
                  </a:cubicBezTo>
                  <a:cubicBezTo>
                    <a:pt x="857740" y="152400"/>
                    <a:pt x="881344" y="156210"/>
                    <a:pt x="899618" y="153670"/>
                  </a:cubicBezTo>
                  <a:cubicBezTo>
                    <a:pt x="890481" y="153670"/>
                    <a:pt x="891242" y="151130"/>
                    <a:pt x="892003" y="149860"/>
                  </a:cubicBezTo>
                  <a:cubicBezTo>
                    <a:pt x="922460" y="148590"/>
                    <a:pt x="955962" y="151130"/>
                    <a:pt x="978043" y="146050"/>
                  </a:cubicBezTo>
                  <a:cubicBezTo>
                    <a:pt x="968145" y="146050"/>
                    <a:pt x="968906" y="142240"/>
                    <a:pt x="978043" y="142240"/>
                  </a:cubicBezTo>
                  <a:cubicBezTo>
                    <a:pt x="987942" y="142240"/>
                    <a:pt x="988703" y="143510"/>
                    <a:pt x="1000886" y="143510"/>
                  </a:cubicBezTo>
                  <a:cubicBezTo>
                    <a:pt x="996317" y="146050"/>
                    <a:pt x="977282" y="146050"/>
                    <a:pt x="992510" y="148590"/>
                  </a:cubicBezTo>
                  <a:cubicBezTo>
                    <a:pt x="1039718" y="146050"/>
                    <a:pt x="1071697" y="153670"/>
                    <a:pt x="1124235" y="148590"/>
                  </a:cubicBezTo>
                  <a:cubicBezTo>
                    <a:pt x="1121951" y="152400"/>
                    <a:pt x="1126519" y="154940"/>
                    <a:pt x="1147077" y="153670"/>
                  </a:cubicBezTo>
                  <a:cubicBezTo>
                    <a:pt x="1157737" y="153670"/>
                    <a:pt x="1154692" y="151130"/>
                    <a:pt x="1163067" y="151130"/>
                  </a:cubicBezTo>
                  <a:cubicBezTo>
                    <a:pt x="1218650" y="152400"/>
                    <a:pt x="1250630" y="149860"/>
                    <a:pt x="1294792" y="153670"/>
                  </a:cubicBezTo>
                  <a:cubicBezTo>
                    <a:pt x="1303929" y="149860"/>
                    <a:pt x="1336670" y="151130"/>
                    <a:pt x="1364842" y="151130"/>
                  </a:cubicBezTo>
                  <a:cubicBezTo>
                    <a:pt x="1376263" y="149860"/>
                    <a:pt x="1404436" y="152400"/>
                    <a:pt x="1403674" y="149860"/>
                  </a:cubicBezTo>
                  <a:cubicBezTo>
                    <a:pt x="1380070" y="148590"/>
                    <a:pt x="1336670" y="151130"/>
                    <a:pt x="1326010" y="148590"/>
                  </a:cubicBezTo>
                  <a:cubicBezTo>
                    <a:pt x="1349614" y="144780"/>
                    <a:pt x="1406720" y="146050"/>
                    <a:pt x="1426517" y="149860"/>
                  </a:cubicBezTo>
                  <a:cubicBezTo>
                    <a:pt x="1444029" y="148590"/>
                    <a:pt x="1493521" y="143510"/>
                    <a:pt x="1504181" y="149860"/>
                  </a:cubicBezTo>
                  <a:cubicBezTo>
                    <a:pt x="1489714" y="149860"/>
                    <a:pt x="1427278" y="148590"/>
                    <a:pt x="1450120" y="151130"/>
                  </a:cubicBezTo>
                  <a:cubicBezTo>
                    <a:pt x="1476770" y="151130"/>
                    <a:pt x="1561287" y="153670"/>
                    <a:pt x="1520171" y="148590"/>
                  </a:cubicBezTo>
                  <a:cubicBezTo>
                    <a:pt x="1549104" y="148590"/>
                    <a:pt x="1587175" y="144780"/>
                    <a:pt x="1605449" y="147320"/>
                  </a:cubicBezTo>
                  <a:cubicBezTo>
                    <a:pt x="1613825" y="152400"/>
                    <a:pt x="1534638" y="148590"/>
                    <a:pt x="1558241" y="151130"/>
                  </a:cubicBezTo>
                  <a:lnTo>
                    <a:pt x="1628292" y="151130"/>
                  </a:lnTo>
                  <a:cubicBezTo>
                    <a:pt x="1630576" y="148590"/>
                    <a:pt x="1619916" y="148590"/>
                    <a:pt x="1621439" y="146050"/>
                  </a:cubicBezTo>
                  <a:cubicBezTo>
                    <a:pt x="1645804" y="148590"/>
                    <a:pt x="1670169" y="140970"/>
                    <a:pt x="1691489" y="147320"/>
                  </a:cubicBezTo>
                  <a:cubicBezTo>
                    <a:pt x="1678545" y="151130"/>
                    <a:pt x="1642758" y="143510"/>
                    <a:pt x="1644281" y="149860"/>
                  </a:cubicBezTo>
                  <a:cubicBezTo>
                    <a:pt x="1649611" y="152400"/>
                    <a:pt x="1687682" y="151130"/>
                    <a:pt x="1705956" y="151130"/>
                  </a:cubicBezTo>
                  <a:cubicBezTo>
                    <a:pt x="1706717" y="147320"/>
                    <a:pt x="1702149" y="143510"/>
                    <a:pt x="1722707" y="143510"/>
                  </a:cubicBezTo>
                  <a:cubicBezTo>
                    <a:pt x="1740981" y="144780"/>
                    <a:pt x="1760016" y="146050"/>
                    <a:pt x="1776768" y="147320"/>
                  </a:cubicBezTo>
                  <a:cubicBezTo>
                    <a:pt x="1779813" y="151130"/>
                    <a:pt x="1747834" y="148590"/>
                    <a:pt x="1745549" y="151130"/>
                  </a:cubicBezTo>
                  <a:cubicBezTo>
                    <a:pt x="1779052" y="151130"/>
                    <a:pt x="1817122" y="152400"/>
                    <a:pt x="1830828" y="148590"/>
                  </a:cubicBezTo>
                  <a:cubicBezTo>
                    <a:pt x="1833874" y="149860"/>
                    <a:pt x="1840726" y="151130"/>
                    <a:pt x="1853670" y="151130"/>
                  </a:cubicBezTo>
                  <a:cubicBezTo>
                    <a:pt x="1840726" y="143510"/>
                    <a:pt x="1897832" y="148590"/>
                    <a:pt x="1900878" y="143510"/>
                  </a:cubicBezTo>
                  <a:cubicBezTo>
                    <a:pt x="1882604" y="142240"/>
                    <a:pt x="1834635" y="139700"/>
                    <a:pt x="1862807" y="134620"/>
                  </a:cubicBezTo>
                  <a:cubicBezTo>
                    <a:pt x="1891741" y="139700"/>
                    <a:pt x="1928289" y="143510"/>
                    <a:pt x="1954177" y="148590"/>
                  </a:cubicBezTo>
                  <a:cubicBezTo>
                    <a:pt x="1935142" y="152400"/>
                    <a:pt x="1906208" y="142240"/>
                    <a:pt x="1891741" y="149860"/>
                  </a:cubicBezTo>
                  <a:cubicBezTo>
                    <a:pt x="1919913" y="148590"/>
                    <a:pt x="1932857" y="151130"/>
                    <a:pt x="1945801" y="152400"/>
                  </a:cubicBezTo>
                  <a:cubicBezTo>
                    <a:pt x="1957984" y="147320"/>
                    <a:pt x="2024989" y="154940"/>
                    <a:pt x="2054684" y="149860"/>
                  </a:cubicBezTo>
                  <a:cubicBezTo>
                    <a:pt x="2069151" y="146050"/>
                    <a:pt x="2021181" y="147320"/>
                    <a:pt x="2047070" y="146050"/>
                  </a:cubicBezTo>
                  <a:cubicBezTo>
                    <a:pt x="2067628" y="147320"/>
                    <a:pt x="2086663" y="148590"/>
                    <a:pt x="2101130" y="149860"/>
                  </a:cubicBezTo>
                  <a:cubicBezTo>
                    <a:pt x="2116358" y="149860"/>
                    <a:pt x="2124734" y="148590"/>
                    <a:pt x="2139962" y="147320"/>
                  </a:cubicBezTo>
                  <a:cubicBezTo>
                    <a:pt x="2172703" y="144780"/>
                    <a:pt x="2151383" y="148590"/>
                    <a:pt x="2178795" y="148590"/>
                  </a:cubicBezTo>
                  <a:cubicBezTo>
                    <a:pt x="2210012" y="149860"/>
                    <a:pt x="2206205" y="144780"/>
                    <a:pt x="2241230" y="146050"/>
                  </a:cubicBezTo>
                  <a:cubicBezTo>
                    <a:pt x="2222195" y="148590"/>
                    <a:pt x="2252651" y="149860"/>
                    <a:pt x="2255697" y="152400"/>
                  </a:cubicBezTo>
                  <a:cubicBezTo>
                    <a:pt x="2274733" y="153670"/>
                    <a:pt x="2288438" y="146050"/>
                    <a:pt x="2302143" y="151130"/>
                  </a:cubicBezTo>
                  <a:cubicBezTo>
                    <a:pt x="2279301" y="154940"/>
                    <a:pt x="2243515" y="151130"/>
                    <a:pt x="2224479" y="153670"/>
                  </a:cubicBezTo>
                  <a:cubicBezTo>
                    <a:pt x="2231332" y="153670"/>
                    <a:pt x="2257982" y="157480"/>
                    <a:pt x="2239708" y="157480"/>
                  </a:cubicBezTo>
                  <a:cubicBezTo>
                    <a:pt x="2238185" y="154940"/>
                    <a:pt x="2205444" y="157480"/>
                    <a:pt x="2201637" y="154940"/>
                  </a:cubicBezTo>
                  <a:cubicBezTo>
                    <a:pt x="2192500" y="158750"/>
                    <a:pt x="2234378" y="160020"/>
                    <a:pt x="2208490" y="161290"/>
                  </a:cubicBezTo>
                  <a:cubicBezTo>
                    <a:pt x="2176510" y="162560"/>
                    <a:pt x="2182601" y="156210"/>
                    <a:pt x="2146815" y="158750"/>
                  </a:cubicBezTo>
                  <a:cubicBezTo>
                    <a:pt x="2134632" y="158750"/>
                    <a:pt x="2140724" y="162560"/>
                    <a:pt x="2123211" y="161290"/>
                  </a:cubicBezTo>
                  <a:cubicBezTo>
                    <a:pt x="2124734" y="160020"/>
                    <a:pt x="2135394" y="158750"/>
                    <a:pt x="2115597" y="158750"/>
                  </a:cubicBezTo>
                  <a:cubicBezTo>
                    <a:pt x="2076003" y="157480"/>
                    <a:pt x="2097323" y="167640"/>
                    <a:pt x="2060775" y="166370"/>
                  </a:cubicBezTo>
                  <a:cubicBezTo>
                    <a:pt x="2062298" y="162560"/>
                    <a:pt x="2047831" y="163830"/>
                    <a:pt x="2061537" y="161290"/>
                  </a:cubicBezTo>
                  <a:cubicBezTo>
                    <a:pt x="2033364" y="163830"/>
                    <a:pt x="2009760" y="160020"/>
                    <a:pt x="1991486" y="162560"/>
                  </a:cubicBezTo>
                  <a:cubicBezTo>
                    <a:pt x="2000623" y="166370"/>
                    <a:pt x="1945040" y="170180"/>
                    <a:pt x="1943517" y="176530"/>
                  </a:cubicBezTo>
                  <a:cubicBezTo>
                    <a:pt x="1962552" y="180340"/>
                    <a:pt x="1973974" y="175260"/>
                    <a:pt x="1998339" y="175260"/>
                  </a:cubicBezTo>
                  <a:cubicBezTo>
                    <a:pt x="2002146" y="179070"/>
                    <a:pt x="2034125" y="179070"/>
                    <a:pt x="2036410" y="184150"/>
                  </a:cubicBezTo>
                  <a:cubicBezTo>
                    <a:pt x="2018136" y="181610"/>
                    <a:pt x="2021943" y="181610"/>
                    <a:pt x="1997578" y="182880"/>
                  </a:cubicBezTo>
                  <a:cubicBezTo>
                    <a:pt x="1995294" y="184150"/>
                    <a:pt x="1999100" y="185420"/>
                    <a:pt x="2005192" y="185420"/>
                  </a:cubicBezTo>
                  <a:lnTo>
                    <a:pt x="1989202" y="185420"/>
                  </a:lnTo>
                  <a:cubicBezTo>
                    <a:pt x="1984634" y="184150"/>
                    <a:pt x="1971690" y="184150"/>
                    <a:pt x="1958746" y="184150"/>
                  </a:cubicBezTo>
                  <a:cubicBezTo>
                    <a:pt x="1959507" y="185420"/>
                    <a:pt x="1961030" y="185420"/>
                    <a:pt x="1963314" y="186690"/>
                  </a:cubicBezTo>
                  <a:lnTo>
                    <a:pt x="1954938" y="186690"/>
                  </a:lnTo>
                  <a:cubicBezTo>
                    <a:pt x="1951893" y="185420"/>
                    <a:pt x="1948847" y="184150"/>
                    <a:pt x="1944279" y="184150"/>
                  </a:cubicBezTo>
                  <a:lnTo>
                    <a:pt x="1932857" y="184150"/>
                  </a:lnTo>
                  <a:cubicBezTo>
                    <a:pt x="1929812" y="182880"/>
                    <a:pt x="1925243" y="180340"/>
                    <a:pt x="1942756" y="180340"/>
                  </a:cubicBezTo>
                  <a:cubicBezTo>
                    <a:pt x="1941233" y="182880"/>
                    <a:pt x="1970167" y="180340"/>
                    <a:pt x="1981588" y="181610"/>
                  </a:cubicBezTo>
                  <a:cubicBezTo>
                    <a:pt x="1981588" y="179070"/>
                    <a:pt x="1985395" y="179070"/>
                    <a:pt x="1989964" y="177800"/>
                  </a:cubicBezTo>
                  <a:cubicBezTo>
                    <a:pt x="1963314" y="175260"/>
                    <a:pt x="1955700" y="180340"/>
                    <a:pt x="1919913" y="177800"/>
                  </a:cubicBezTo>
                  <a:cubicBezTo>
                    <a:pt x="1931334" y="182880"/>
                    <a:pt x="1901639" y="180340"/>
                    <a:pt x="1896309" y="182880"/>
                  </a:cubicBezTo>
                  <a:cubicBezTo>
                    <a:pt x="1897071" y="182880"/>
                    <a:pt x="1900878" y="184150"/>
                    <a:pt x="1902401" y="184150"/>
                  </a:cubicBezTo>
                  <a:lnTo>
                    <a:pt x="1900117" y="184150"/>
                  </a:lnTo>
                  <a:cubicBezTo>
                    <a:pt x="1843011" y="184150"/>
                    <a:pt x="1778290" y="186690"/>
                    <a:pt x="1744788" y="189230"/>
                  </a:cubicBezTo>
                  <a:cubicBezTo>
                    <a:pt x="1738697" y="187960"/>
                    <a:pt x="1724230" y="187960"/>
                    <a:pt x="1717377" y="185420"/>
                  </a:cubicBezTo>
                  <a:cubicBezTo>
                    <a:pt x="1705194" y="187960"/>
                    <a:pt x="1625246" y="186690"/>
                    <a:pt x="1693773" y="187960"/>
                  </a:cubicBezTo>
                  <a:cubicBezTo>
                    <a:pt x="1698342" y="187960"/>
                    <a:pt x="1701387" y="187960"/>
                    <a:pt x="1703672" y="189230"/>
                  </a:cubicBezTo>
                  <a:lnTo>
                    <a:pt x="1640474" y="189230"/>
                  </a:lnTo>
                  <a:cubicBezTo>
                    <a:pt x="1641997" y="186690"/>
                    <a:pt x="1641236" y="185420"/>
                    <a:pt x="1632099" y="185420"/>
                  </a:cubicBezTo>
                  <a:cubicBezTo>
                    <a:pt x="1635906" y="187960"/>
                    <a:pt x="1632860" y="189230"/>
                    <a:pt x="1627530" y="189230"/>
                  </a:cubicBezTo>
                  <a:cubicBezTo>
                    <a:pt x="1571947" y="189230"/>
                    <a:pt x="1513318" y="190500"/>
                    <a:pt x="1460019" y="191770"/>
                  </a:cubicBezTo>
                  <a:cubicBezTo>
                    <a:pt x="1460780" y="191770"/>
                    <a:pt x="1460780" y="191770"/>
                    <a:pt x="1460780" y="190500"/>
                  </a:cubicBezTo>
                  <a:lnTo>
                    <a:pt x="1421948" y="190500"/>
                  </a:lnTo>
                  <a:cubicBezTo>
                    <a:pt x="1420425" y="191770"/>
                    <a:pt x="1421187" y="191770"/>
                    <a:pt x="1422710" y="193040"/>
                  </a:cubicBezTo>
                  <a:cubicBezTo>
                    <a:pt x="1385400" y="194310"/>
                    <a:pt x="1351137" y="196850"/>
                    <a:pt x="1323726" y="199390"/>
                  </a:cubicBezTo>
                  <a:cubicBezTo>
                    <a:pt x="1321441" y="199390"/>
                    <a:pt x="1319157" y="198120"/>
                    <a:pt x="1316873" y="198120"/>
                  </a:cubicBezTo>
                  <a:cubicBezTo>
                    <a:pt x="1322203" y="195580"/>
                    <a:pt x="1328294" y="193040"/>
                    <a:pt x="1344284" y="193040"/>
                  </a:cubicBezTo>
                  <a:cubicBezTo>
                    <a:pt x="1303167" y="193040"/>
                    <a:pt x="1338954" y="185420"/>
                    <a:pt x="1322203" y="181610"/>
                  </a:cubicBezTo>
                  <a:cubicBezTo>
                    <a:pt x="1339715" y="181610"/>
                    <a:pt x="1351137" y="181610"/>
                    <a:pt x="1353421" y="179070"/>
                  </a:cubicBezTo>
                  <a:cubicBezTo>
                    <a:pt x="1330578" y="177800"/>
                    <a:pt x="1328294" y="173990"/>
                    <a:pt x="1331340" y="167640"/>
                  </a:cubicBezTo>
                  <a:cubicBezTo>
                    <a:pt x="1289462" y="157480"/>
                    <a:pt x="1223980" y="156210"/>
                    <a:pt x="1138702" y="157480"/>
                  </a:cubicBezTo>
                  <a:cubicBezTo>
                    <a:pt x="1109007" y="157480"/>
                    <a:pt x="1073220" y="158750"/>
                    <a:pt x="1045809" y="158750"/>
                  </a:cubicBezTo>
                  <a:cubicBezTo>
                    <a:pt x="1038195" y="156210"/>
                    <a:pt x="1022967" y="156210"/>
                    <a:pt x="1015353" y="156210"/>
                  </a:cubicBezTo>
                  <a:cubicBezTo>
                    <a:pt x="989465" y="156210"/>
                    <a:pt x="973475" y="158750"/>
                    <a:pt x="952917" y="158750"/>
                  </a:cubicBezTo>
                  <a:cubicBezTo>
                    <a:pt x="943018" y="158750"/>
                    <a:pt x="942257" y="157480"/>
                    <a:pt x="930074" y="157480"/>
                  </a:cubicBezTo>
                  <a:cubicBezTo>
                    <a:pt x="869922" y="157480"/>
                    <a:pt x="803679" y="160020"/>
                    <a:pt x="728299" y="157480"/>
                  </a:cubicBezTo>
                  <a:cubicBezTo>
                    <a:pt x="709264" y="158750"/>
                    <a:pt x="742005" y="161290"/>
                    <a:pt x="719924" y="162560"/>
                  </a:cubicBezTo>
                  <a:cubicBezTo>
                    <a:pt x="712310" y="162560"/>
                    <a:pt x="704695" y="156210"/>
                    <a:pt x="697081" y="161290"/>
                  </a:cubicBezTo>
                  <a:cubicBezTo>
                    <a:pt x="713071" y="163830"/>
                    <a:pt x="659011" y="165100"/>
                    <a:pt x="649874" y="167640"/>
                  </a:cubicBezTo>
                  <a:cubicBezTo>
                    <a:pt x="644544" y="162560"/>
                    <a:pt x="604520" y="166370"/>
                    <a:pt x="627031" y="161290"/>
                  </a:cubicBezTo>
                  <a:cubicBezTo>
                    <a:pt x="611803" y="161290"/>
                    <a:pt x="611803" y="162560"/>
                    <a:pt x="599440" y="163830"/>
                  </a:cubicBezTo>
                  <a:lnTo>
                    <a:pt x="563880" y="163830"/>
                  </a:lnTo>
                  <a:cubicBezTo>
                    <a:pt x="495300" y="163830"/>
                    <a:pt x="430530" y="166370"/>
                    <a:pt x="354330" y="162560"/>
                  </a:cubicBezTo>
                  <a:cubicBezTo>
                    <a:pt x="331470" y="166370"/>
                    <a:pt x="401320" y="167640"/>
                    <a:pt x="365760" y="168910"/>
                  </a:cubicBezTo>
                  <a:cubicBezTo>
                    <a:pt x="350520" y="167640"/>
                    <a:pt x="342900" y="166370"/>
                    <a:pt x="331470" y="163830"/>
                  </a:cubicBezTo>
                  <a:lnTo>
                    <a:pt x="331470" y="154940"/>
                  </a:lnTo>
                  <a:close/>
                  <a:moveTo>
                    <a:pt x="388620" y="153670"/>
                  </a:moveTo>
                  <a:lnTo>
                    <a:pt x="416560" y="153670"/>
                  </a:lnTo>
                  <a:cubicBezTo>
                    <a:pt x="417830" y="153670"/>
                    <a:pt x="416560" y="154940"/>
                    <a:pt x="412750" y="154940"/>
                  </a:cubicBezTo>
                  <a:lnTo>
                    <a:pt x="407670" y="154940"/>
                  </a:lnTo>
                  <a:cubicBezTo>
                    <a:pt x="403860" y="153670"/>
                    <a:pt x="396240" y="153670"/>
                    <a:pt x="388620" y="153670"/>
                  </a:cubicBezTo>
                  <a:close/>
                  <a:moveTo>
                    <a:pt x="2187170" y="171450"/>
                  </a:moveTo>
                  <a:cubicBezTo>
                    <a:pt x="2185647" y="173990"/>
                    <a:pt x="2154429" y="171450"/>
                    <a:pt x="2140724" y="172720"/>
                  </a:cubicBezTo>
                  <a:cubicBezTo>
                    <a:pt x="2154429" y="171450"/>
                    <a:pt x="2153668" y="167640"/>
                    <a:pt x="2180317" y="168910"/>
                  </a:cubicBezTo>
                  <a:cubicBezTo>
                    <a:pt x="2178033" y="170180"/>
                    <a:pt x="2181079" y="171450"/>
                    <a:pt x="2187170" y="171450"/>
                  </a:cubicBezTo>
                  <a:close/>
                  <a:moveTo>
                    <a:pt x="2178033" y="185420"/>
                  </a:moveTo>
                  <a:cubicBezTo>
                    <a:pt x="2196307" y="185420"/>
                    <a:pt x="2194784" y="182880"/>
                    <a:pt x="2216865" y="184150"/>
                  </a:cubicBezTo>
                  <a:cubicBezTo>
                    <a:pt x="2216865" y="186690"/>
                    <a:pt x="2214581" y="187960"/>
                    <a:pt x="2208490" y="189230"/>
                  </a:cubicBezTo>
                  <a:cubicBezTo>
                    <a:pt x="2222195" y="190500"/>
                    <a:pt x="2234378" y="185420"/>
                    <a:pt x="2238946" y="189230"/>
                  </a:cubicBezTo>
                  <a:lnTo>
                    <a:pt x="2226002" y="189230"/>
                  </a:lnTo>
                  <a:cubicBezTo>
                    <a:pt x="2212297" y="189230"/>
                    <a:pt x="2197830" y="190500"/>
                    <a:pt x="2184124" y="190500"/>
                  </a:cubicBezTo>
                  <a:cubicBezTo>
                    <a:pt x="2178795" y="185420"/>
                    <a:pt x="2148338" y="184150"/>
                    <a:pt x="2139201" y="180340"/>
                  </a:cubicBezTo>
                  <a:cubicBezTo>
                    <a:pt x="2154429" y="177800"/>
                    <a:pt x="2187170" y="179070"/>
                    <a:pt x="2178033" y="185420"/>
                  </a:cubicBezTo>
                  <a:close/>
                  <a:moveTo>
                    <a:pt x="2132348" y="193040"/>
                  </a:moveTo>
                  <a:lnTo>
                    <a:pt x="2107983" y="193040"/>
                  </a:lnTo>
                  <a:cubicBezTo>
                    <a:pt x="2107983" y="191770"/>
                    <a:pt x="2112551" y="190500"/>
                    <a:pt x="2123211" y="190500"/>
                  </a:cubicBezTo>
                  <a:cubicBezTo>
                    <a:pt x="2127018" y="190500"/>
                    <a:pt x="2130064" y="191770"/>
                    <a:pt x="2132348" y="193040"/>
                  </a:cubicBezTo>
                  <a:close/>
                  <a:moveTo>
                    <a:pt x="2085140" y="193040"/>
                  </a:moveTo>
                  <a:lnTo>
                    <a:pt x="2043263" y="193040"/>
                  </a:lnTo>
                  <a:cubicBezTo>
                    <a:pt x="2052400" y="191770"/>
                    <a:pt x="2067628" y="190500"/>
                    <a:pt x="2076765" y="189230"/>
                  </a:cubicBezTo>
                  <a:cubicBezTo>
                    <a:pt x="2077526" y="189230"/>
                    <a:pt x="2080572" y="191770"/>
                    <a:pt x="2085140" y="193040"/>
                  </a:cubicBezTo>
                  <a:close/>
                  <a:moveTo>
                    <a:pt x="2015852" y="172720"/>
                  </a:moveTo>
                  <a:cubicBezTo>
                    <a:pt x="2047831" y="172720"/>
                    <a:pt x="2012045" y="179070"/>
                    <a:pt x="2007476" y="181610"/>
                  </a:cubicBezTo>
                  <a:cubicBezTo>
                    <a:pt x="1986156" y="182880"/>
                    <a:pt x="1992248" y="179070"/>
                    <a:pt x="1977019" y="179070"/>
                  </a:cubicBezTo>
                  <a:cubicBezTo>
                    <a:pt x="1998339" y="176530"/>
                    <a:pt x="2018897" y="176530"/>
                    <a:pt x="2015852" y="172720"/>
                  </a:cubicBezTo>
                  <a:close/>
                  <a:moveTo>
                    <a:pt x="1966360" y="195580"/>
                  </a:moveTo>
                  <a:cubicBezTo>
                    <a:pt x="1963314" y="196850"/>
                    <a:pt x="1960269" y="196850"/>
                    <a:pt x="1957223" y="195580"/>
                  </a:cubicBezTo>
                  <a:lnTo>
                    <a:pt x="1966360" y="195580"/>
                  </a:lnTo>
                  <a:close/>
                  <a:moveTo>
                    <a:pt x="1151646" y="207010"/>
                  </a:moveTo>
                  <a:cubicBezTo>
                    <a:pt x="1150123" y="208280"/>
                    <a:pt x="1137179" y="208280"/>
                    <a:pt x="1128042" y="208280"/>
                  </a:cubicBezTo>
                  <a:cubicBezTo>
                    <a:pt x="1134133" y="204470"/>
                    <a:pt x="1128042" y="203200"/>
                    <a:pt x="1136418" y="201930"/>
                  </a:cubicBezTo>
                  <a:cubicBezTo>
                    <a:pt x="1172966" y="200660"/>
                    <a:pt x="1123474" y="207010"/>
                    <a:pt x="1151646" y="207010"/>
                  </a:cubicBezTo>
                  <a:close/>
                  <a:moveTo>
                    <a:pt x="1013830" y="209550"/>
                  </a:moveTo>
                  <a:lnTo>
                    <a:pt x="962054" y="209550"/>
                  </a:lnTo>
                  <a:cubicBezTo>
                    <a:pt x="973475" y="209550"/>
                    <a:pt x="984896" y="208280"/>
                    <a:pt x="996317" y="208280"/>
                  </a:cubicBezTo>
                  <a:cubicBezTo>
                    <a:pt x="1002409" y="208280"/>
                    <a:pt x="1008500" y="209550"/>
                    <a:pt x="1013830" y="209550"/>
                  </a:cubicBezTo>
                  <a:close/>
                  <a:moveTo>
                    <a:pt x="923983" y="209550"/>
                  </a:moveTo>
                  <a:lnTo>
                    <a:pt x="874491" y="209550"/>
                  </a:lnTo>
                  <a:cubicBezTo>
                    <a:pt x="882867" y="209550"/>
                    <a:pt x="892003" y="208280"/>
                    <a:pt x="903425" y="208280"/>
                  </a:cubicBezTo>
                  <a:cubicBezTo>
                    <a:pt x="912562" y="208280"/>
                    <a:pt x="917892" y="208280"/>
                    <a:pt x="923983" y="209550"/>
                  </a:cubicBezTo>
                  <a:close/>
                  <a:moveTo>
                    <a:pt x="853933" y="209550"/>
                  </a:moveTo>
                  <a:lnTo>
                    <a:pt x="828045" y="209550"/>
                  </a:lnTo>
                  <a:cubicBezTo>
                    <a:pt x="834897" y="209550"/>
                    <a:pt x="833375" y="207010"/>
                    <a:pt x="840989" y="207010"/>
                  </a:cubicBezTo>
                  <a:cubicBezTo>
                    <a:pt x="845557" y="208280"/>
                    <a:pt x="850126" y="209550"/>
                    <a:pt x="853933" y="209550"/>
                  </a:cubicBezTo>
                  <a:close/>
                  <a:moveTo>
                    <a:pt x="821192" y="172720"/>
                  </a:moveTo>
                  <a:cubicBezTo>
                    <a:pt x="796827" y="176530"/>
                    <a:pt x="777791" y="173990"/>
                    <a:pt x="743528" y="173990"/>
                  </a:cubicBezTo>
                  <a:cubicBezTo>
                    <a:pt x="759517" y="171450"/>
                    <a:pt x="812816" y="171450"/>
                    <a:pt x="821192" y="172720"/>
                  </a:cubicBezTo>
                  <a:close/>
                  <a:moveTo>
                    <a:pt x="330200" y="213360"/>
                  </a:moveTo>
                  <a:lnTo>
                    <a:pt x="330200" y="212090"/>
                  </a:lnTo>
                  <a:lnTo>
                    <a:pt x="355600" y="212090"/>
                  </a:lnTo>
                  <a:cubicBezTo>
                    <a:pt x="406400" y="212090"/>
                    <a:pt x="452120" y="212090"/>
                    <a:pt x="490220" y="213360"/>
                  </a:cubicBezTo>
                  <a:cubicBezTo>
                    <a:pt x="491490" y="212090"/>
                    <a:pt x="494030" y="209550"/>
                    <a:pt x="516890" y="210820"/>
                  </a:cubicBezTo>
                  <a:cubicBezTo>
                    <a:pt x="533400" y="210820"/>
                    <a:pt x="549910" y="212090"/>
                    <a:pt x="565150" y="212090"/>
                  </a:cubicBezTo>
                  <a:cubicBezTo>
                    <a:pt x="593090" y="212090"/>
                    <a:pt x="615610" y="213360"/>
                    <a:pt x="631600" y="212090"/>
                  </a:cubicBezTo>
                  <a:cubicBezTo>
                    <a:pt x="644544" y="212090"/>
                    <a:pt x="648351" y="209550"/>
                    <a:pt x="662818" y="209550"/>
                  </a:cubicBezTo>
                  <a:cubicBezTo>
                    <a:pt x="678807" y="209550"/>
                    <a:pt x="698604" y="212090"/>
                    <a:pt x="716878" y="210820"/>
                  </a:cubicBezTo>
                  <a:cubicBezTo>
                    <a:pt x="726015" y="210820"/>
                    <a:pt x="732106" y="208280"/>
                    <a:pt x="740482" y="208280"/>
                  </a:cubicBezTo>
                  <a:cubicBezTo>
                    <a:pt x="740482" y="208280"/>
                    <a:pt x="744289" y="208280"/>
                    <a:pt x="748858" y="209550"/>
                  </a:cubicBezTo>
                  <a:cubicBezTo>
                    <a:pt x="753426" y="210820"/>
                    <a:pt x="759517" y="210820"/>
                    <a:pt x="763324" y="210820"/>
                  </a:cubicBezTo>
                  <a:cubicBezTo>
                    <a:pt x="783121" y="212090"/>
                    <a:pt x="804441" y="210820"/>
                    <a:pt x="824999" y="210820"/>
                  </a:cubicBezTo>
                  <a:cubicBezTo>
                    <a:pt x="809771" y="210820"/>
                    <a:pt x="794542" y="212090"/>
                    <a:pt x="777791" y="212090"/>
                  </a:cubicBezTo>
                  <a:lnTo>
                    <a:pt x="733629" y="212090"/>
                  </a:lnTo>
                  <a:cubicBezTo>
                    <a:pt x="719924" y="212090"/>
                    <a:pt x="705457" y="213360"/>
                    <a:pt x="689467" y="213360"/>
                  </a:cubicBezTo>
                  <a:cubicBezTo>
                    <a:pt x="654442" y="214630"/>
                    <a:pt x="617133" y="214630"/>
                    <a:pt x="563880" y="215900"/>
                  </a:cubicBezTo>
                  <a:cubicBezTo>
                    <a:pt x="537210" y="215900"/>
                    <a:pt x="511810" y="215900"/>
                    <a:pt x="487680" y="217170"/>
                  </a:cubicBezTo>
                  <a:cubicBezTo>
                    <a:pt x="472440" y="217170"/>
                    <a:pt x="458470" y="219710"/>
                    <a:pt x="439420" y="219710"/>
                  </a:cubicBezTo>
                  <a:cubicBezTo>
                    <a:pt x="402590" y="220980"/>
                    <a:pt x="359410" y="220980"/>
                    <a:pt x="341630" y="222250"/>
                  </a:cubicBezTo>
                  <a:cubicBezTo>
                    <a:pt x="309880" y="224790"/>
                    <a:pt x="266700" y="222250"/>
                    <a:pt x="243840" y="226060"/>
                  </a:cubicBezTo>
                  <a:lnTo>
                    <a:pt x="242570" y="226060"/>
                  </a:lnTo>
                  <a:lnTo>
                    <a:pt x="242570" y="218440"/>
                  </a:lnTo>
                  <a:cubicBezTo>
                    <a:pt x="241300" y="212090"/>
                    <a:pt x="240030" y="213360"/>
                    <a:pt x="238760" y="213360"/>
                  </a:cubicBezTo>
                  <a:cubicBezTo>
                    <a:pt x="237490" y="214630"/>
                    <a:pt x="236220" y="215900"/>
                    <a:pt x="234950" y="205740"/>
                  </a:cubicBezTo>
                  <a:cubicBezTo>
                    <a:pt x="245110" y="207010"/>
                    <a:pt x="246380" y="207010"/>
                    <a:pt x="246380" y="208280"/>
                  </a:cubicBezTo>
                  <a:cubicBezTo>
                    <a:pt x="246380" y="209550"/>
                    <a:pt x="245110" y="210820"/>
                    <a:pt x="251460" y="212090"/>
                  </a:cubicBezTo>
                  <a:lnTo>
                    <a:pt x="328930" y="212090"/>
                  </a:lnTo>
                  <a:cubicBezTo>
                    <a:pt x="330200" y="212090"/>
                    <a:pt x="330200" y="212090"/>
                    <a:pt x="330200" y="213360"/>
                  </a:cubicBezTo>
                  <a:close/>
                  <a:moveTo>
                    <a:pt x="240030" y="281940"/>
                  </a:moveTo>
                  <a:cubicBezTo>
                    <a:pt x="238760" y="284480"/>
                    <a:pt x="237490" y="279400"/>
                    <a:pt x="237490" y="270510"/>
                  </a:cubicBezTo>
                  <a:lnTo>
                    <a:pt x="237490" y="246380"/>
                  </a:lnTo>
                  <a:cubicBezTo>
                    <a:pt x="237490" y="240030"/>
                    <a:pt x="237490" y="232410"/>
                    <a:pt x="238760" y="228600"/>
                  </a:cubicBezTo>
                  <a:lnTo>
                    <a:pt x="241300" y="228600"/>
                  </a:lnTo>
                  <a:lnTo>
                    <a:pt x="241300" y="255270"/>
                  </a:lnTo>
                  <a:cubicBezTo>
                    <a:pt x="238760" y="264160"/>
                    <a:pt x="238760" y="273050"/>
                    <a:pt x="240030" y="281940"/>
                  </a:cubicBezTo>
                  <a:close/>
                  <a:moveTo>
                    <a:pt x="323850" y="3433942"/>
                  </a:moveTo>
                  <a:cubicBezTo>
                    <a:pt x="326390" y="3424349"/>
                    <a:pt x="325120" y="3448332"/>
                    <a:pt x="327660" y="3443535"/>
                  </a:cubicBezTo>
                  <a:cubicBezTo>
                    <a:pt x="326390" y="3456725"/>
                    <a:pt x="326390" y="3479509"/>
                    <a:pt x="323850" y="3477111"/>
                  </a:cubicBezTo>
                  <a:cubicBezTo>
                    <a:pt x="322580" y="3457925"/>
                    <a:pt x="323850" y="3454327"/>
                    <a:pt x="323850" y="3433942"/>
                  </a:cubicBezTo>
                  <a:close/>
                  <a:moveTo>
                    <a:pt x="330200" y="3551457"/>
                  </a:moveTo>
                  <a:cubicBezTo>
                    <a:pt x="331470" y="3580236"/>
                    <a:pt x="330200" y="3635396"/>
                    <a:pt x="332740" y="3625803"/>
                  </a:cubicBezTo>
                  <a:cubicBezTo>
                    <a:pt x="332740" y="3640193"/>
                    <a:pt x="331470" y="3665374"/>
                    <a:pt x="331470" y="3679764"/>
                  </a:cubicBezTo>
                  <a:cubicBezTo>
                    <a:pt x="327660" y="3689357"/>
                    <a:pt x="328930" y="3638994"/>
                    <a:pt x="327660" y="3616210"/>
                  </a:cubicBezTo>
                  <a:cubicBezTo>
                    <a:pt x="322580" y="3612612"/>
                    <a:pt x="321310" y="3654582"/>
                    <a:pt x="317500" y="3607816"/>
                  </a:cubicBezTo>
                  <a:cubicBezTo>
                    <a:pt x="317500" y="3567046"/>
                    <a:pt x="318770" y="3557453"/>
                    <a:pt x="318770" y="3532271"/>
                  </a:cubicBezTo>
                  <a:cubicBezTo>
                    <a:pt x="325120" y="3520280"/>
                    <a:pt x="325120" y="3526275"/>
                    <a:pt x="330200" y="3551457"/>
                  </a:cubicBezTo>
                  <a:close/>
                  <a:moveTo>
                    <a:pt x="367030" y="8351036"/>
                  </a:moveTo>
                  <a:cubicBezTo>
                    <a:pt x="354330" y="8352306"/>
                    <a:pt x="270510" y="8351036"/>
                    <a:pt x="228600" y="8352306"/>
                  </a:cubicBezTo>
                  <a:cubicBezTo>
                    <a:pt x="260350" y="8348495"/>
                    <a:pt x="295910" y="8351036"/>
                    <a:pt x="367030" y="8351036"/>
                  </a:cubicBezTo>
                  <a:close/>
                  <a:moveTo>
                    <a:pt x="339090" y="7872245"/>
                  </a:moveTo>
                  <a:cubicBezTo>
                    <a:pt x="340360" y="7883676"/>
                    <a:pt x="340360" y="7876056"/>
                    <a:pt x="342900" y="7882406"/>
                  </a:cubicBezTo>
                  <a:cubicBezTo>
                    <a:pt x="342900" y="7895106"/>
                    <a:pt x="341630" y="7912886"/>
                    <a:pt x="341630" y="7930666"/>
                  </a:cubicBezTo>
                  <a:cubicBezTo>
                    <a:pt x="341630" y="7945906"/>
                    <a:pt x="341630" y="7961145"/>
                    <a:pt x="340360" y="7976386"/>
                  </a:cubicBezTo>
                  <a:cubicBezTo>
                    <a:pt x="340360" y="7987816"/>
                    <a:pt x="340360" y="7997976"/>
                    <a:pt x="341630" y="8000516"/>
                  </a:cubicBezTo>
                  <a:cubicBezTo>
                    <a:pt x="341630" y="8006866"/>
                    <a:pt x="340360" y="8009406"/>
                    <a:pt x="339090" y="8009406"/>
                  </a:cubicBezTo>
                  <a:cubicBezTo>
                    <a:pt x="339090" y="8019566"/>
                    <a:pt x="340360" y="8013216"/>
                    <a:pt x="341630" y="8010676"/>
                  </a:cubicBezTo>
                  <a:cubicBezTo>
                    <a:pt x="341630" y="8020836"/>
                    <a:pt x="339090" y="8020836"/>
                    <a:pt x="337820" y="8030995"/>
                  </a:cubicBezTo>
                  <a:cubicBezTo>
                    <a:pt x="336550" y="8015756"/>
                    <a:pt x="337820" y="8001786"/>
                    <a:pt x="337820" y="7987816"/>
                  </a:cubicBezTo>
                  <a:lnTo>
                    <a:pt x="337820" y="7950986"/>
                  </a:lnTo>
                  <a:cubicBezTo>
                    <a:pt x="339090" y="7926856"/>
                    <a:pt x="339090" y="7900186"/>
                    <a:pt x="339090" y="7872245"/>
                  </a:cubicBezTo>
                  <a:close/>
                  <a:moveTo>
                    <a:pt x="342900" y="7849386"/>
                  </a:moveTo>
                  <a:cubicBezTo>
                    <a:pt x="340360" y="7849386"/>
                    <a:pt x="340360" y="7802376"/>
                    <a:pt x="340360" y="7762806"/>
                  </a:cubicBezTo>
                  <a:cubicBezTo>
                    <a:pt x="341630" y="7761606"/>
                    <a:pt x="341630" y="7775995"/>
                    <a:pt x="342900" y="7772398"/>
                  </a:cubicBezTo>
                  <a:cubicBezTo>
                    <a:pt x="340360" y="7796381"/>
                    <a:pt x="342900" y="7814368"/>
                    <a:pt x="342900" y="7849386"/>
                  </a:cubicBezTo>
                  <a:close/>
                  <a:moveTo>
                    <a:pt x="340360" y="8029726"/>
                  </a:moveTo>
                  <a:cubicBezTo>
                    <a:pt x="341630" y="8036076"/>
                    <a:pt x="341630" y="8042426"/>
                    <a:pt x="340360" y="8050045"/>
                  </a:cubicBezTo>
                  <a:lnTo>
                    <a:pt x="367030" y="8050045"/>
                  </a:lnTo>
                  <a:lnTo>
                    <a:pt x="365760" y="8052586"/>
                  </a:lnTo>
                  <a:cubicBezTo>
                    <a:pt x="354330" y="8053856"/>
                    <a:pt x="346710" y="8052586"/>
                    <a:pt x="339090" y="8052586"/>
                  </a:cubicBezTo>
                  <a:cubicBezTo>
                    <a:pt x="339090" y="8046236"/>
                    <a:pt x="339090" y="8038616"/>
                    <a:pt x="340360" y="8029726"/>
                  </a:cubicBezTo>
                  <a:close/>
                  <a:moveTo>
                    <a:pt x="345440" y="4051494"/>
                  </a:moveTo>
                  <a:cubicBezTo>
                    <a:pt x="346710" y="4079075"/>
                    <a:pt x="347980" y="4172607"/>
                    <a:pt x="345440" y="4179802"/>
                  </a:cubicBezTo>
                  <a:cubicBezTo>
                    <a:pt x="346710" y="4129438"/>
                    <a:pt x="341630" y="4064685"/>
                    <a:pt x="345440" y="4051494"/>
                  </a:cubicBezTo>
                  <a:close/>
                  <a:moveTo>
                    <a:pt x="345440" y="4672644"/>
                  </a:moveTo>
                  <a:cubicBezTo>
                    <a:pt x="344170" y="4715813"/>
                    <a:pt x="342900" y="4780566"/>
                    <a:pt x="339090" y="4781765"/>
                  </a:cubicBezTo>
                  <a:cubicBezTo>
                    <a:pt x="337820" y="4746990"/>
                    <a:pt x="337820" y="4699026"/>
                    <a:pt x="335280" y="4718212"/>
                  </a:cubicBezTo>
                  <a:cubicBezTo>
                    <a:pt x="334010" y="4637870"/>
                    <a:pt x="342900" y="4606692"/>
                    <a:pt x="345440" y="4672644"/>
                  </a:cubicBezTo>
                  <a:close/>
                  <a:moveTo>
                    <a:pt x="231140" y="1499744"/>
                  </a:moveTo>
                  <a:lnTo>
                    <a:pt x="231140" y="1450579"/>
                  </a:lnTo>
                  <a:cubicBezTo>
                    <a:pt x="232410" y="1463770"/>
                    <a:pt x="236220" y="1463770"/>
                    <a:pt x="237490" y="1475761"/>
                  </a:cubicBezTo>
                  <a:cubicBezTo>
                    <a:pt x="237490" y="1502142"/>
                    <a:pt x="234950" y="1500943"/>
                    <a:pt x="231140" y="1499744"/>
                  </a:cubicBezTo>
                  <a:close/>
                  <a:moveTo>
                    <a:pt x="259080" y="208280"/>
                  </a:moveTo>
                  <a:cubicBezTo>
                    <a:pt x="257810" y="205740"/>
                    <a:pt x="266700" y="205740"/>
                    <a:pt x="274320" y="205740"/>
                  </a:cubicBezTo>
                  <a:cubicBezTo>
                    <a:pt x="278130" y="205740"/>
                    <a:pt x="281940" y="205740"/>
                    <a:pt x="285750" y="207010"/>
                  </a:cubicBezTo>
                  <a:cubicBezTo>
                    <a:pt x="292100" y="207010"/>
                    <a:pt x="297180" y="208280"/>
                    <a:pt x="295910" y="209550"/>
                  </a:cubicBezTo>
                  <a:lnTo>
                    <a:pt x="281940" y="209550"/>
                  </a:lnTo>
                  <a:cubicBezTo>
                    <a:pt x="279400" y="209550"/>
                    <a:pt x="278130" y="209550"/>
                    <a:pt x="275590" y="208280"/>
                  </a:cubicBezTo>
                  <a:cubicBezTo>
                    <a:pt x="271780" y="208280"/>
                    <a:pt x="266700" y="207010"/>
                    <a:pt x="259080" y="208280"/>
                  </a:cubicBezTo>
                  <a:close/>
                  <a:moveTo>
                    <a:pt x="180340" y="198120"/>
                  </a:moveTo>
                  <a:cubicBezTo>
                    <a:pt x="181610" y="182880"/>
                    <a:pt x="182880" y="171450"/>
                    <a:pt x="184150" y="160020"/>
                  </a:cubicBezTo>
                  <a:lnTo>
                    <a:pt x="185420" y="160020"/>
                  </a:lnTo>
                  <a:cubicBezTo>
                    <a:pt x="185420" y="165100"/>
                    <a:pt x="186690" y="172720"/>
                    <a:pt x="186690" y="171450"/>
                  </a:cubicBezTo>
                  <a:lnTo>
                    <a:pt x="186690" y="160020"/>
                  </a:lnTo>
                  <a:cubicBezTo>
                    <a:pt x="245110" y="160020"/>
                    <a:pt x="270510" y="157480"/>
                    <a:pt x="326390" y="156210"/>
                  </a:cubicBezTo>
                  <a:cubicBezTo>
                    <a:pt x="256540" y="156210"/>
                    <a:pt x="198120" y="158750"/>
                    <a:pt x="190500" y="160020"/>
                  </a:cubicBezTo>
                  <a:lnTo>
                    <a:pt x="185420" y="160020"/>
                  </a:lnTo>
                  <a:lnTo>
                    <a:pt x="185420" y="156210"/>
                  </a:lnTo>
                  <a:lnTo>
                    <a:pt x="213360" y="156210"/>
                  </a:lnTo>
                  <a:cubicBezTo>
                    <a:pt x="213360" y="153670"/>
                    <a:pt x="195580" y="152400"/>
                    <a:pt x="180340" y="151130"/>
                  </a:cubicBezTo>
                  <a:cubicBezTo>
                    <a:pt x="180340" y="154940"/>
                    <a:pt x="179070" y="158750"/>
                    <a:pt x="179070" y="161290"/>
                  </a:cubicBezTo>
                  <a:lnTo>
                    <a:pt x="177800" y="161290"/>
                  </a:lnTo>
                  <a:lnTo>
                    <a:pt x="177800" y="148590"/>
                  </a:lnTo>
                  <a:cubicBezTo>
                    <a:pt x="196850" y="147320"/>
                    <a:pt x="194310" y="144780"/>
                    <a:pt x="232410" y="146050"/>
                  </a:cubicBezTo>
                  <a:cubicBezTo>
                    <a:pt x="232410" y="148590"/>
                    <a:pt x="193040" y="147320"/>
                    <a:pt x="198120" y="149860"/>
                  </a:cubicBezTo>
                  <a:cubicBezTo>
                    <a:pt x="224790" y="152400"/>
                    <a:pt x="231140" y="148590"/>
                    <a:pt x="267970" y="148590"/>
                  </a:cubicBezTo>
                  <a:cubicBezTo>
                    <a:pt x="267970" y="149860"/>
                    <a:pt x="252730" y="149860"/>
                    <a:pt x="256540" y="152400"/>
                  </a:cubicBezTo>
                  <a:cubicBezTo>
                    <a:pt x="262890" y="152400"/>
                    <a:pt x="267970" y="151130"/>
                    <a:pt x="274320" y="151130"/>
                  </a:cubicBezTo>
                  <a:lnTo>
                    <a:pt x="327660" y="151130"/>
                  </a:lnTo>
                  <a:lnTo>
                    <a:pt x="327660" y="153670"/>
                  </a:lnTo>
                  <a:cubicBezTo>
                    <a:pt x="318770" y="153670"/>
                    <a:pt x="311150" y="154940"/>
                    <a:pt x="304800" y="156210"/>
                  </a:cubicBezTo>
                  <a:lnTo>
                    <a:pt x="327660" y="156210"/>
                  </a:lnTo>
                  <a:cubicBezTo>
                    <a:pt x="327660" y="162560"/>
                    <a:pt x="327660" y="168910"/>
                    <a:pt x="326390" y="176530"/>
                  </a:cubicBezTo>
                  <a:cubicBezTo>
                    <a:pt x="317500" y="175260"/>
                    <a:pt x="306070" y="175260"/>
                    <a:pt x="288290" y="175260"/>
                  </a:cubicBezTo>
                  <a:cubicBezTo>
                    <a:pt x="289560" y="180340"/>
                    <a:pt x="274320" y="175260"/>
                    <a:pt x="251460" y="176530"/>
                  </a:cubicBezTo>
                  <a:cubicBezTo>
                    <a:pt x="260350" y="181610"/>
                    <a:pt x="240030" y="180340"/>
                    <a:pt x="228600" y="181610"/>
                  </a:cubicBezTo>
                  <a:cubicBezTo>
                    <a:pt x="223520" y="180340"/>
                    <a:pt x="215900" y="179070"/>
                    <a:pt x="207010" y="177800"/>
                  </a:cubicBezTo>
                  <a:cubicBezTo>
                    <a:pt x="205740" y="189230"/>
                    <a:pt x="204470" y="204470"/>
                    <a:pt x="203200" y="215900"/>
                  </a:cubicBezTo>
                  <a:cubicBezTo>
                    <a:pt x="204470" y="217170"/>
                    <a:pt x="204470" y="219710"/>
                    <a:pt x="205740" y="224790"/>
                  </a:cubicBezTo>
                  <a:cubicBezTo>
                    <a:pt x="195580" y="224790"/>
                    <a:pt x="184150" y="224790"/>
                    <a:pt x="177800" y="226060"/>
                  </a:cubicBezTo>
                  <a:cubicBezTo>
                    <a:pt x="179070" y="214630"/>
                    <a:pt x="179070" y="205740"/>
                    <a:pt x="180340" y="198120"/>
                  </a:cubicBezTo>
                  <a:close/>
                  <a:moveTo>
                    <a:pt x="179070" y="163830"/>
                  </a:moveTo>
                  <a:lnTo>
                    <a:pt x="179070" y="161290"/>
                  </a:lnTo>
                  <a:lnTo>
                    <a:pt x="180340" y="161290"/>
                  </a:lnTo>
                  <a:cubicBezTo>
                    <a:pt x="179070" y="162560"/>
                    <a:pt x="179070" y="162560"/>
                    <a:pt x="179070" y="163830"/>
                  </a:cubicBezTo>
                  <a:close/>
                  <a:moveTo>
                    <a:pt x="184150" y="160020"/>
                  </a:moveTo>
                  <a:lnTo>
                    <a:pt x="184150" y="157480"/>
                  </a:lnTo>
                  <a:cubicBezTo>
                    <a:pt x="184150" y="156210"/>
                    <a:pt x="184150" y="157480"/>
                    <a:pt x="185420" y="160020"/>
                  </a:cubicBezTo>
                  <a:lnTo>
                    <a:pt x="184150" y="160020"/>
                  </a:lnTo>
                  <a:close/>
                  <a:moveTo>
                    <a:pt x="226060" y="3269661"/>
                  </a:moveTo>
                  <a:cubicBezTo>
                    <a:pt x="227330" y="3294843"/>
                    <a:pt x="227330" y="3318825"/>
                    <a:pt x="227330" y="3344007"/>
                  </a:cubicBezTo>
                  <a:cubicBezTo>
                    <a:pt x="224790" y="3342808"/>
                    <a:pt x="226060" y="3293643"/>
                    <a:pt x="226060" y="3269661"/>
                  </a:cubicBezTo>
                  <a:close/>
                  <a:moveTo>
                    <a:pt x="218440" y="3465119"/>
                  </a:moveTo>
                  <a:cubicBezTo>
                    <a:pt x="220980" y="3437539"/>
                    <a:pt x="224790" y="3497496"/>
                    <a:pt x="223520" y="3539465"/>
                  </a:cubicBezTo>
                  <a:cubicBezTo>
                    <a:pt x="215900" y="3558652"/>
                    <a:pt x="219710" y="3469916"/>
                    <a:pt x="218440" y="3465119"/>
                  </a:cubicBezTo>
                  <a:close/>
                  <a:moveTo>
                    <a:pt x="175260" y="374650"/>
                  </a:moveTo>
                  <a:lnTo>
                    <a:pt x="179070" y="374650"/>
                  </a:lnTo>
                  <a:cubicBezTo>
                    <a:pt x="180340" y="339090"/>
                    <a:pt x="180340" y="307340"/>
                    <a:pt x="181610" y="271780"/>
                  </a:cubicBezTo>
                  <a:cubicBezTo>
                    <a:pt x="179070" y="232410"/>
                    <a:pt x="177800" y="306070"/>
                    <a:pt x="176530" y="270510"/>
                  </a:cubicBezTo>
                  <a:cubicBezTo>
                    <a:pt x="176530" y="254000"/>
                    <a:pt x="177800" y="240030"/>
                    <a:pt x="177800" y="227330"/>
                  </a:cubicBezTo>
                  <a:cubicBezTo>
                    <a:pt x="186690" y="227330"/>
                    <a:pt x="196850" y="227330"/>
                    <a:pt x="207010" y="228600"/>
                  </a:cubicBezTo>
                  <a:lnTo>
                    <a:pt x="207010" y="302260"/>
                  </a:lnTo>
                  <a:cubicBezTo>
                    <a:pt x="209550" y="313690"/>
                    <a:pt x="209550" y="299720"/>
                    <a:pt x="209550" y="283210"/>
                  </a:cubicBezTo>
                  <a:lnTo>
                    <a:pt x="209550" y="260350"/>
                  </a:lnTo>
                  <a:cubicBezTo>
                    <a:pt x="209550" y="252730"/>
                    <a:pt x="209550" y="251460"/>
                    <a:pt x="210820" y="252730"/>
                  </a:cubicBezTo>
                  <a:lnTo>
                    <a:pt x="210820" y="322580"/>
                  </a:lnTo>
                  <a:cubicBezTo>
                    <a:pt x="210820" y="340360"/>
                    <a:pt x="210820" y="354330"/>
                    <a:pt x="208280" y="368300"/>
                  </a:cubicBezTo>
                  <a:cubicBezTo>
                    <a:pt x="209550" y="408940"/>
                    <a:pt x="212090" y="433070"/>
                    <a:pt x="213360" y="472440"/>
                  </a:cubicBezTo>
                  <a:cubicBezTo>
                    <a:pt x="210820" y="467360"/>
                    <a:pt x="212090" y="421640"/>
                    <a:pt x="208280" y="433070"/>
                  </a:cubicBezTo>
                  <a:cubicBezTo>
                    <a:pt x="209550" y="495300"/>
                    <a:pt x="207010" y="547370"/>
                    <a:pt x="207010" y="588010"/>
                  </a:cubicBezTo>
                  <a:cubicBezTo>
                    <a:pt x="207010" y="627380"/>
                    <a:pt x="205740" y="679538"/>
                    <a:pt x="210820" y="702321"/>
                  </a:cubicBezTo>
                  <a:cubicBezTo>
                    <a:pt x="212090" y="651510"/>
                    <a:pt x="207010" y="605790"/>
                    <a:pt x="210820" y="549910"/>
                  </a:cubicBezTo>
                  <a:cubicBezTo>
                    <a:pt x="212090" y="568960"/>
                    <a:pt x="214630" y="596900"/>
                    <a:pt x="214630" y="628650"/>
                  </a:cubicBezTo>
                  <a:cubicBezTo>
                    <a:pt x="215900" y="678339"/>
                    <a:pt x="212090" y="732300"/>
                    <a:pt x="214630" y="764676"/>
                  </a:cubicBezTo>
                  <a:cubicBezTo>
                    <a:pt x="210820" y="795854"/>
                    <a:pt x="210820" y="895382"/>
                    <a:pt x="212090" y="960135"/>
                  </a:cubicBezTo>
                  <a:cubicBezTo>
                    <a:pt x="212090" y="966130"/>
                    <a:pt x="214630" y="986515"/>
                    <a:pt x="214630" y="997308"/>
                  </a:cubicBezTo>
                  <a:cubicBezTo>
                    <a:pt x="214630" y="1017693"/>
                    <a:pt x="212090" y="1083645"/>
                    <a:pt x="217170" y="1071654"/>
                  </a:cubicBezTo>
                  <a:cubicBezTo>
                    <a:pt x="220980" y="1068056"/>
                    <a:pt x="212090" y="1018892"/>
                    <a:pt x="217170" y="1010498"/>
                  </a:cubicBezTo>
                  <a:cubicBezTo>
                    <a:pt x="224790" y="1006901"/>
                    <a:pt x="217170" y="1060862"/>
                    <a:pt x="220980" y="1092039"/>
                  </a:cubicBezTo>
                  <a:cubicBezTo>
                    <a:pt x="218440" y="1076450"/>
                    <a:pt x="217170" y="1096836"/>
                    <a:pt x="217170" y="1132809"/>
                  </a:cubicBezTo>
                  <a:cubicBezTo>
                    <a:pt x="218440" y="1162788"/>
                    <a:pt x="222250" y="1108827"/>
                    <a:pt x="223520" y="1146000"/>
                  </a:cubicBezTo>
                  <a:cubicBezTo>
                    <a:pt x="218440" y="1150796"/>
                    <a:pt x="219710" y="1215549"/>
                    <a:pt x="214630" y="1217948"/>
                  </a:cubicBezTo>
                  <a:cubicBezTo>
                    <a:pt x="213360" y="1255121"/>
                    <a:pt x="217170" y="1257519"/>
                    <a:pt x="217170" y="1279103"/>
                  </a:cubicBezTo>
                  <a:cubicBezTo>
                    <a:pt x="217170" y="1279103"/>
                    <a:pt x="217170" y="1285099"/>
                    <a:pt x="215900" y="1291095"/>
                  </a:cubicBezTo>
                  <a:cubicBezTo>
                    <a:pt x="214630" y="1298289"/>
                    <a:pt x="214630" y="1306684"/>
                    <a:pt x="214630" y="1315077"/>
                  </a:cubicBezTo>
                  <a:lnTo>
                    <a:pt x="214630" y="1364242"/>
                  </a:lnTo>
                  <a:cubicBezTo>
                    <a:pt x="210820" y="1355848"/>
                    <a:pt x="209550" y="1378631"/>
                    <a:pt x="209550" y="1388224"/>
                  </a:cubicBezTo>
                  <a:cubicBezTo>
                    <a:pt x="209550" y="1394220"/>
                    <a:pt x="207010" y="1405012"/>
                    <a:pt x="209550" y="1412207"/>
                  </a:cubicBezTo>
                  <a:cubicBezTo>
                    <a:pt x="209550" y="1399017"/>
                    <a:pt x="210820" y="1393021"/>
                    <a:pt x="212090" y="1388224"/>
                  </a:cubicBezTo>
                  <a:lnTo>
                    <a:pt x="212090" y="1428995"/>
                  </a:lnTo>
                  <a:cubicBezTo>
                    <a:pt x="209550" y="1454177"/>
                    <a:pt x="207010" y="1472164"/>
                    <a:pt x="205740" y="1514133"/>
                  </a:cubicBezTo>
                  <a:cubicBezTo>
                    <a:pt x="209550" y="1611263"/>
                    <a:pt x="215900" y="1612462"/>
                    <a:pt x="219710" y="1707193"/>
                  </a:cubicBezTo>
                  <a:cubicBezTo>
                    <a:pt x="214630" y="1709592"/>
                    <a:pt x="213360" y="1739570"/>
                    <a:pt x="207010" y="1753959"/>
                  </a:cubicBezTo>
                  <a:cubicBezTo>
                    <a:pt x="203200" y="1863080"/>
                    <a:pt x="200660" y="1997383"/>
                    <a:pt x="199390" y="2094513"/>
                  </a:cubicBezTo>
                  <a:cubicBezTo>
                    <a:pt x="200660" y="2113699"/>
                    <a:pt x="201930" y="2142478"/>
                    <a:pt x="203200" y="2168859"/>
                  </a:cubicBezTo>
                  <a:cubicBezTo>
                    <a:pt x="199390" y="2196439"/>
                    <a:pt x="199390" y="2310356"/>
                    <a:pt x="201930" y="2352326"/>
                  </a:cubicBezTo>
                  <a:cubicBezTo>
                    <a:pt x="201930" y="2346330"/>
                    <a:pt x="203200" y="2337936"/>
                    <a:pt x="203200" y="2352326"/>
                  </a:cubicBezTo>
                  <a:cubicBezTo>
                    <a:pt x="198120" y="2429070"/>
                    <a:pt x="203200" y="2530996"/>
                    <a:pt x="201930" y="2644914"/>
                  </a:cubicBezTo>
                  <a:cubicBezTo>
                    <a:pt x="203200" y="2647312"/>
                    <a:pt x="205740" y="2643715"/>
                    <a:pt x="205740" y="2658104"/>
                  </a:cubicBezTo>
                  <a:cubicBezTo>
                    <a:pt x="205740" y="2696476"/>
                    <a:pt x="201930" y="2708468"/>
                    <a:pt x="201930" y="2755234"/>
                  </a:cubicBezTo>
                  <a:cubicBezTo>
                    <a:pt x="201930" y="2776818"/>
                    <a:pt x="204470" y="2804398"/>
                    <a:pt x="204470" y="2828381"/>
                  </a:cubicBezTo>
                  <a:cubicBezTo>
                    <a:pt x="203200" y="2827182"/>
                    <a:pt x="201930" y="2811593"/>
                    <a:pt x="201930" y="2828381"/>
                  </a:cubicBezTo>
                  <a:cubicBezTo>
                    <a:pt x="201930" y="2829580"/>
                    <a:pt x="204470" y="2843970"/>
                    <a:pt x="204470" y="2853563"/>
                  </a:cubicBezTo>
                  <a:lnTo>
                    <a:pt x="204470" y="2873948"/>
                  </a:lnTo>
                  <a:cubicBezTo>
                    <a:pt x="203200" y="2849965"/>
                    <a:pt x="201930" y="2889537"/>
                    <a:pt x="200660" y="2887138"/>
                  </a:cubicBezTo>
                  <a:cubicBezTo>
                    <a:pt x="200660" y="2912320"/>
                    <a:pt x="201930" y="2936302"/>
                    <a:pt x="203200" y="2939900"/>
                  </a:cubicBezTo>
                  <a:cubicBezTo>
                    <a:pt x="203200" y="2911121"/>
                    <a:pt x="203200" y="2907523"/>
                    <a:pt x="204470" y="2895532"/>
                  </a:cubicBezTo>
                  <a:cubicBezTo>
                    <a:pt x="203200" y="2971077"/>
                    <a:pt x="199390" y="3067008"/>
                    <a:pt x="204470" y="3146151"/>
                  </a:cubicBezTo>
                  <a:cubicBezTo>
                    <a:pt x="205740" y="3118570"/>
                    <a:pt x="201930" y="3050220"/>
                    <a:pt x="207010" y="3061012"/>
                  </a:cubicBezTo>
                  <a:cubicBezTo>
                    <a:pt x="208280" y="3148549"/>
                    <a:pt x="201930" y="3156943"/>
                    <a:pt x="200660" y="3255271"/>
                  </a:cubicBezTo>
                  <a:cubicBezTo>
                    <a:pt x="203200" y="3272060"/>
                    <a:pt x="209550" y="3320025"/>
                    <a:pt x="203200" y="3341609"/>
                  </a:cubicBezTo>
                  <a:cubicBezTo>
                    <a:pt x="203200" y="3322423"/>
                    <a:pt x="203200" y="3299639"/>
                    <a:pt x="200660" y="3304436"/>
                  </a:cubicBezTo>
                  <a:lnTo>
                    <a:pt x="200660" y="3334414"/>
                  </a:lnTo>
                  <a:cubicBezTo>
                    <a:pt x="199390" y="3327219"/>
                    <a:pt x="198120" y="3326020"/>
                    <a:pt x="196850" y="3338012"/>
                  </a:cubicBezTo>
                  <a:cubicBezTo>
                    <a:pt x="198120" y="3323622"/>
                    <a:pt x="198120" y="3298440"/>
                    <a:pt x="195580" y="3296042"/>
                  </a:cubicBezTo>
                  <a:cubicBezTo>
                    <a:pt x="194310" y="3304436"/>
                    <a:pt x="195580" y="3348804"/>
                    <a:pt x="193040" y="3339210"/>
                  </a:cubicBezTo>
                  <a:cubicBezTo>
                    <a:pt x="191770" y="3338012"/>
                    <a:pt x="193040" y="3314029"/>
                    <a:pt x="191770" y="3297241"/>
                  </a:cubicBezTo>
                  <a:cubicBezTo>
                    <a:pt x="190500" y="3298440"/>
                    <a:pt x="189230" y="3302038"/>
                    <a:pt x="189230" y="3308033"/>
                  </a:cubicBezTo>
                  <a:lnTo>
                    <a:pt x="189230" y="3156943"/>
                  </a:lnTo>
                  <a:cubicBezTo>
                    <a:pt x="189230" y="3053817"/>
                    <a:pt x="193040" y="2961484"/>
                    <a:pt x="187960" y="2900329"/>
                  </a:cubicBezTo>
                  <a:cubicBezTo>
                    <a:pt x="193040" y="2913519"/>
                    <a:pt x="191770" y="2809195"/>
                    <a:pt x="189230" y="2803199"/>
                  </a:cubicBezTo>
                  <a:cubicBezTo>
                    <a:pt x="186690" y="2858359"/>
                    <a:pt x="184150" y="2784013"/>
                    <a:pt x="182880" y="2766026"/>
                  </a:cubicBezTo>
                  <a:cubicBezTo>
                    <a:pt x="177800" y="2750437"/>
                    <a:pt x="181610" y="2805597"/>
                    <a:pt x="177800" y="2790008"/>
                  </a:cubicBezTo>
                  <a:cubicBezTo>
                    <a:pt x="179070" y="2764827"/>
                    <a:pt x="177800" y="2738446"/>
                    <a:pt x="179070" y="2716861"/>
                  </a:cubicBezTo>
                  <a:cubicBezTo>
                    <a:pt x="179070" y="2712065"/>
                    <a:pt x="182880" y="2712065"/>
                    <a:pt x="182880" y="2704870"/>
                  </a:cubicBezTo>
                  <a:cubicBezTo>
                    <a:pt x="185420" y="2676091"/>
                    <a:pt x="181610" y="2638918"/>
                    <a:pt x="185420" y="2631723"/>
                  </a:cubicBezTo>
                  <a:cubicBezTo>
                    <a:pt x="189230" y="2671295"/>
                    <a:pt x="185420" y="2720459"/>
                    <a:pt x="182880" y="2740844"/>
                  </a:cubicBezTo>
                  <a:cubicBezTo>
                    <a:pt x="185420" y="2752835"/>
                    <a:pt x="184150" y="2791208"/>
                    <a:pt x="189230" y="2779217"/>
                  </a:cubicBezTo>
                  <a:cubicBezTo>
                    <a:pt x="187960" y="2744442"/>
                    <a:pt x="190500" y="2748039"/>
                    <a:pt x="190500" y="2718061"/>
                  </a:cubicBezTo>
                  <a:cubicBezTo>
                    <a:pt x="190500" y="2702472"/>
                    <a:pt x="187960" y="2706069"/>
                    <a:pt x="187960" y="2692879"/>
                  </a:cubicBezTo>
                  <a:cubicBezTo>
                    <a:pt x="191770" y="2563373"/>
                    <a:pt x="186690" y="2471040"/>
                    <a:pt x="189230" y="2313954"/>
                  </a:cubicBezTo>
                  <a:cubicBezTo>
                    <a:pt x="189230" y="2297166"/>
                    <a:pt x="186690" y="2301962"/>
                    <a:pt x="186690" y="2288772"/>
                  </a:cubicBezTo>
                  <a:cubicBezTo>
                    <a:pt x="190500" y="2248001"/>
                    <a:pt x="189230" y="2243205"/>
                    <a:pt x="187960" y="2191642"/>
                  </a:cubicBezTo>
                  <a:cubicBezTo>
                    <a:pt x="186690" y="2098110"/>
                    <a:pt x="190500" y="1987790"/>
                    <a:pt x="185420" y="1959011"/>
                  </a:cubicBezTo>
                  <a:cubicBezTo>
                    <a:pt x="189230" y="1926634"/>
                    <a:pt x="184150" y="1894258"/>
                    <a:pt x="185420" y="1848691"/>
                  </a:cubicBezTo>
                  <a:cubicBezTo>
                    <a:pt x="179070" y="1854686"/>
                    <a:pt x="184150" y="1823509"/>
                    <a:pt x="180340" y="1811518"/>
                  </a:cubicBezTo>
                  <a:cubicBezTo>
                    <a:pt x="180340" y="1813916"/>
                    <a:pt x="176530" y="1836699"/>
                    <a:pt x="176530" y="1810318"/>
                  </a:cubicBezTo>
                  <a:cubicBezTo>
                    <a:pt x="177800" y="1773145"/>
                    <a:pt x="175260" y="1762353"/>
                    <a:pt x="179070" y="1737171"/>
                  </a:cubicBezTo>
                  <a:cubicBezTo>
                    <a:pt x="185420" y="1737171"/>
                    <a:pt x="176530" y="1799526"/>
                    <a:pt x="182880" y="1799526"/>
                  </a:cubicBezTo>
                  <a:cubicBezTo>
                    <a:pt x="182880" y="1732375"/>
                    <a:pt x="184150" y="1716786"/>
                    <a:pt x="182880" y="1653232"/>
                  </a:cubicBezTo>
                  <a:cubicBezTo>
                    <a:pt x="184150" y="1655630"/>
                    <a:pt x="185420" y="1672418"/>
                    <a:pt x="185420" y="1641241"/>
                  </a:cubicBezTo>
                  <a:cubicBezTo>
                    <a:pt x="182880" y="1600471"/>
                    <a:pt x="181610" y="1666423"/>
                    <a:pt x="179070" y="1652033"/>
                  </a:cubicBezTo>
                  <a:cubicBezTo>
                    <a:pt x="177800" y="1612462"/>
                    <a:pt x="172720" y="1642440"/>
                    <a:pt x="172720" y="1626851"/>
                  </a:cubicBezTo>
                  <a:cubicBezTo>
                    <a:pt x="175260" y="1599271"/>
                    <a:pt x="176530" y="1608865"/>
                    <a:pt x="179070" y="1616059"/>
                  </a:cubicBezTo>
                  <a:cubicBezTo>
                    <a:pt x="179070" y="1586081"/>
                    <a:pt x="179070" y="1556103"/>
                    <a:pt x="181610" y="1554904"/>
                  </a:cubicBezTo>
                  <a:cubicBezTo>
                    <a:pt x="181610" y="1587280"/>
                    <a:pt x="181610" y="1616059"/>
                    <a:pt x="185420" y="1604068"/>
                  </a:cubicBezTo>
                  <a:cubicBezTo>
                    <a:pt x="186690" y="1572891"/>
                    <a:pt x="182880" y="1559700"/>
                    <a:pt x="182880" y="1529722"/>
                  </a:cubicBezTo>
                  <a:cubicBezTo>
                    <a:pt x="182880" y="1497345"/>
                    <a:pt x="186690" y="1455376"/>
                    <a:pt x="181610" y="1444584"/>
                  </a:cubicBezTo>
                  <a:cubicBezTo>
                    <a:pt x="180340" y="1479358"/>
                    <a:pt x="184150" y="1547709"/>
                    <a:pt x="177800" y="1529722"/>
                  </a:cubicBezTo>
                  <a:cubicBezTo>
                    <a:pt x="179070" y="1475761"/>
                    <a:pt x="179070" y="1418203"/>
                    <a:pt x="176530" y="1358246"/>
                  </a:cubicBezTo>
                  <a:cubicBezTo>
                    <a:pt x="181610" y="1390623"/>
                    <a:pt x="176530" y="1313878"/>
                    <a:pt x="179070" y="1285099"/>
                  </a:cubicBezTo>
                  <a:cubicBezTo>
                    <a:pt x="177800" y="1253922"/>
                    <a:pt x="172720" y="1294692"/>
                    <a:pt x="172720" y="1271909"/>
                  </a:cubicBezTo>
                  <a:cubicBezTo>
                    <a:pt x="171450" y="1213151"/>
                    <a:pt x="179070" y="1241930"/>
                    <a:pt x="176530" y="1186770"/>
                  </a:cubicBezTo>
                  <a:cubicBezTo>
                    <a:pt x="176530" y="1144801"/>
                    <a:pt x="171450" y="1217948"/>
                    <a:pt x="172720" y="1161589"/>
                  </a:cubicBezTo>
                  <a:cubicBezTo>
                    <a:pt x="173990" y="1135208"/>
                    <a:pt x="177800" y="1180775"/>
                    <a:pt x="179070" y="1137606"/>
                  </a:cubicBezTo>
                  <a:cubicBezTo>
                    <a:pt x="179070" y="1151996"/>
                    <a:pt x="179070" y="1166385"/>
                    <a:pt x="181610" y="1162788"/>
                  </a:cubicBezTo>
                  <a:cubicBezTo>
                    <a:pt x="180340" y="1122017"/>
                    <a:pt x="184150" y="1050069"/>
                    <a:pt x="180340" y="1028485"/>
                  </a:cubicBezTo>
                  <a:cubicBezTo>
                    <a:pt x="176530" y="1056065"/>
                    <a:pt x="182880" y="1123216"/>
                    <a:pt x="177800" y="1125615"/>
                  </a:cubicBezTo>
                  <a:cubicBezTo>
                    <a:pt x="179070" y="1063260"/>
                    <a:pt x="177800" y="1026087"/>
                    <a:pt x="172720" y="1015295"/>
                  </a:cubicBezTo>
                  <a:cubicBezTo>
                    <a:pt x="173990" y="928957"/>
                    <a:pt x="172720" y="877395"/>
                    <a:pt x="173990" y="783862"/>
                  </a:cubicBezTo>
                  <a:cubicBezTo>
                    <a:pt x="175260" y="783862"/>
                    <a:pt x="175260" y="793455"/>
                    <a:pt x="176530" y="797053"/>
                  </a:cubicBezTo>
                  <a:cubicBezTo>
                    <a:pt x="175260" y="738295"/>
                    <a:pt x="179070" y="719109"/>
                    <a:pt x="177800" y="662750"/>
                  </a:cubicBezTo>
                  <a:cubicBezTo>
                    <a:pt x="180340" y="666347"/>
                    <a:pt x="180340" y="683135"/>
                    <a:pt x="181610" y="687932"/>
                  </a:cubicBezTo>
                  <a:lnTo>
                    <a:pt x="181610" y="612140"/>
                  </a:lnTo>
                  <a:cubicBezTo>
                    <a:pt x="177800" y="629920"/>
                    <a:pt x="173990" y="613410"/>
                    <a:pt x="175260" y="558800"/>
                  </a:cubicBezTo>
                  <a:lnTo>
                    <a:pt x="181610" y="560070"/>
                  </a:lnTo>
                  <a:lnTo>
                    <a:pt x="181610" y="443230"/>
                  </a:lnTo>
                  <a:cubicBezTo>
                    <a:pt x="181610" y="411480"/>
                    <a:pt x="184150" y="347980"/>
                    <a:pt x="179070" y="351790"/>
                  </a:cubicBezTo>
                  <a:cubicBezTo>
                    <a:pt x="177800" y="394970"/>
                    <a:pt x="180340" y="472440"/>
                    <a:pt x="177800" y="494030"/>
                  </a:cubicBezTo>
                  <a:cubicBezTo>
                    <a:pt x="177800" y="421640"/>
                    <a:pt x="173990" y="478790"/>
                    <a:pt x="172720" y="505460"/>
                  </a:cubicBezTo>
                  <a:cubicBezTo>
                    <a:pt x="166370" y="474980"/>
                    <a:pt x="170180" y="473710"/>
                    <a:pt x="171450" y="427990"/>
                  </a:cubicBezTo>
                  <a:cubicBezTo>
                    <a:pt x="176530" y="403860"/>
                    <a:pt x="173990" y="402590"/>
                    <a:pt x="175260" y="374650"/>
                  </a:cubicBezTo>
                  <a:close/>
                  <a:moveTo>
                    <a:pt x="218440" y="1363043"/>
                  </a:moveTo>
                  <a:cubicBezTo>
                    <a:pt x="217170" y="1372636"/>
                    <a:pt x="217170" y="1384627"/>
                    <a:pt x="217170" y="1400216"/>
                  </a:cubicBezTo>
                  <a:cubicBezTo>
                    <a:pt x="215900" y="1397817"/>
                    <a:pt x="215900" y="1391822"/>
                    <a:pt x="214630" y="1381030"/>
                  </a:cubicBezTo>
                  <a:cubicBezTo>
                    <a:pt x="214630" y="1387025"/>
                    <a:pt x="214630" y="1393021"/>
                    <a:pt x="213360" y="1397817"/>
                  </a:cubicBezTo>
                  <a:lnTo>
                    <a:pt x="213360" y="1387025"/>
                  </a:lnTo>
                  <a:cubicBezTo>
                    <a:pt x="214630" y="1376233"/>
                    <a:pt x="218440" y="1333064"/>
                    <a:pt x="218440" y="1363043"/>
                  </a:cubicBezTo>
                  <a:close/>
                  <a:moveTo>
                    <a:pt x="208280" y="3731326"/>
                  </a:moveTo>
                  <a:cubicBezTo>
                    <a:pt x="208280" y="3774495"/>
                    <a:pt x="207010" y="3802075"/>
                    <a:pt x="203200" y="3812867"/>
                  </a:cubicBezTo>
                  <a:cubicBezTo>
                    <a:pt x="203200" y="3776893"/>
                    <a:pt x="204470" y="3750512"/>
                    <a:pt x="205740" y="3727729"/>
                  </a:cubicBezTo>
                  <a:cubicBezTo>
                    <a:pt x="207010" y="3728928"/>
                    <a:pt x="208280" y="3728928"/>
                    <a:pt x="208280" y="3731326"/>
                  </a:cubicBezTo>
                  <a:close/>
                  <a:moveTo>
                    <a:pt x="208280" y="3182124"/>
                  </a:moveTo>
                  <a:lnTo>
                    <a:pt x="208280" y="3243280"/>
                  </a:lnTo>
                  <a:cubicBezTo>
                    <a:pt x="203200" y="3254073"/>
                    <a:pt x="203200" y="3168934"/>
                    <a:pt x="208280" y="3182124"/>
                  </a:cubicBezTo>
                  <a:close/>
                  <a:moveTo>
                    <a:pt x="208280" y="2033357"/>
                  </a:moveTo>
                  <a:cubicBezTo>
                    <a:pt x="205740" y="2021365"/>
                    <a:pt x="205740" y="1994985"/>
                    <a:pt x="205740" y="1959011"/>
                  </a:cubicBezTo>
                  <a:cubicBezTo>
                    <a:pt x="208280" y="1987790"/>
                    <a:pt x="208280" y="1944621"/>
                    <a:pt x="212090" y="1947019"/>
                  </a:cubicBezTo>
                  <a:lnTo>
                    <a:pt x="212090" y="1991387"/>
                  </a:lnTo>
                  <a:cubicBezTo>
                    <a:pt x="209550" y="2002179"/>
                    <a:pt x="207010" y="2006976"/>
                    <a:pt x="208280" y="2033357"/>
                  </a:cubicBezTo>
                  <a:close/>
                  <a:moveTo>
                    <a:pt x="200660" y="4059888"/>
                  </a:moveTo>
                  <a:lnTo>
                    <a:pt x="200660" y="4067083"/>
                  </a:lnTo>
                  <a:cubicBezTo>
                    <a:pt x="200660" y="4067083"/>
                    <a:pt x="199390" y="4069481"/>
                    <a:pt x="199390" y="4075477"/>
                  </a:cubicBezTo>
                  <a:cubicBezTo>
                    <a:pt x="199390" y="4105456"/>
                    <a:pt x="201930" y="4105456"/>
                    <a:pt x="203200" y="4127040"/>
                  </a:cubicBezTo>
                  <a:lnTo>
                    <a:pt x="203200" y="4152222"/>
                  </a:lnTo>
                  <a:cubicBezTo>
                    <a:pt x="201930" y="4142628"/>
                    <a:pt x="200660" y="4163014"/>
                    <a:pt x="199390" y="4160615"/>
                  </a:cubicBezTo>
                  <a:cubicBezTo>
                    <a:pt x="199390" y="4154620"/>
                    <a:pt x="200660" y="4118646"/>
                    <a:pt x="199390" y="4117447"/>
                  </a:cubicBezTo>
                  <a:cubicBezTo>
                    <a:pt x="199390" y="4136633"/>
                    <a:pt x="198120" y="4137832"/>
                    <a:pt x="196850" y="4141429"/>
                  </a:cubicBezTo>
                  <a:cubicBezTo>
                    <a:pt x="196850" y="4130637"/>
                    <a:pt x="195580" y="4119845"/>
                    <a:pt x="195580" y="4109053"/>
                  </a:cubicBezTo>
                  <a:cubicBezTo>
                    <a:pt x="195580" y="4069481"/>
                    <a:pt x="195580" y="4027512"/>
                    <a:pt x="194310" y="3986741"/>
                  </a:cubicBezTo>
                  <a:cubicBezTo>
                    <a:pt x="195580" y="3937577"/>
                    <a:pt x="195580" y="3859634"/>
                    <a:pt x="199390" y="3838049"/>
                  </a:cubicBezTo>
                  <a:cubicBezTo>
                    <a:pt x="199390" y="3850041"/>
                    <a:pt x="200660" y="3862032"/>
                    <a:pt x="200660" y="3870426"/>
                  </a:cubicBezTo>
                  <a:lnTo>
                    <a:pt x="200660" y="3864430"/>
                  </a:lnTo>
                  <a:cubicBezTo>
                    <a:pt x="200660" y="3896806"/>
                    <a:pt x="200660" y="3930382"/>
                    <a:pt x="199390" y="3961560"/>
                  </a:cubicBezTo>
                  <a:cubicBezTo>
                    <a:pt x="201930" y="3989140"/>
                    <a:pt x="203200" y="3947170"/>
                    <a:pt x="203200" y="3974750"/>
                  </a:cubicBezTo>
                  <a:cubicBezTo>
                    <a:pt x="203200" y="4001131"/>
                    <a:pt x="200660" y="4016719"/>
                    <a:pt x="200660" y="4059888"/>
                  </a:cubicBezTo>
                  <a:close/>
                  <a:moveTo>
                    <a:pt x="195580" y="3573041"/>
                  </a:moveTo>
                  <a:cubicBezTo>
                    <a:pt x="196850" y="3580236"/>
                    <a:pt x="196850" y="3595825"/>
                    <a:pt x="196850" y="3615011"/>
                  </a:cubicBezTo>
                  <a:cubicBezTo>
                    <a:pt x="195580" y="3611413"/>
                    <a:pt x="195580" y="3623405"/>
                    <a:pt x="195580" y="3636595"/>
                  </a:cubicBezTo>
                  <a:cubicBezTo>
                    <a:pt x="194310" y="3632998"/>
                    <a:pt x="195580" y="3580236"/>
                    <a:pt x="195580" y="3573041"/>
                  </a:cubicBezTo>
                  <a:close/>
                  <a:moveTo>
                    <a:pt x="184150" y="3299639"/>
                  </a:moveTo>
                  <a:cubicBezTo>
                    <a:pt x="185420" y="3302038"/>
                    <a:pt x="186690" y="3297241"/>
                    <a:pt x="186690" y="3287648"/>
                  </a:cubicBezTo>
                  <a:cubicBezTo>
                    <a:pt x="187960" y="3280453"/>
                    <a:pt x="187960" y="3372786"/>
                    <a:pt x="184150" y="3360795"/>
                  </a:cubicBezTo>
                  <a:cubicBezTo>
                    <a:pt x="185420" y="3323622"/>
                    <a:pt x="185420" y="3338012"/>
                    <a:pt x="184150" y="3299639"/>
                  </a:cubicBezTo>
                  <a:close/>
                  <a:moveTo>
                    <a:pt x="187960" y="3105380"/>
                  </a:moveTo>
                  <a:cubicBezTo>
                    <a:pt x="186690" y="3104181"/>
                    <a:pt x="186690" y="3101783"/>
                    <a:pt x="186690" y="3099384"/>
                  </a:cubicBezTo>
                  <a:lnTo>
                    <a:pt x="186690" y="3082596"/>
                  </a:lnTo>
                  <a:lnTo>
                    <a:pt x="189230" y="3082596"/>
                  </a:lnTo>
                  <a:lnTo>
                    <a:pt x="189230" y="3057415"/>
                  </a:lnTo>
                  <a:cubicBezTo>
                    <a:pt x="190500" y="3082596"/>
                    <a:pt x="187960" y="3088592"/>
                    <a:pt x="187960" y="3105380"/>
                  </a:cubicBezTo>
                  <a:close/>
                  <a:moveTo>
                    <a:pt x="186690" y="2971077"/>
                  </a:moveTo>
                  <a:lnTo>
                    <a:pt x="186690" y="2974675"/>
                  </a:lnTo>
                  <a:lnTo>
                    <a:pt x="186690" y="2971077"/>
                  </a:lnTo>
                  <a:close/>
                  <a:moveTo>
                    <a:pt x="182880" y="2224019"/>
                  </a:moveTo>
                  <a:cubicBezTo>
                    <a:pt x="180340" y="2212027"/>
                    <a:pt x="180340" y="2185647"/>
                    <a:pt x="180340" y="2150872"/>
                  </a:cubicBezTo>
                  <a:lnTo>
                    <a:pt x="185420" y="2152071"/>
                  </a:lnTo>
                  <a:cubicBezTo>
                    <a:pt x="186690" y="2188045"/>
                    <a:pt x="182880" y="2189244"/>
                    <a:pt x="182880" y="2224019"/>
                  </a:cubicBezTo>
                  <a:close/>
                  <a:moveTo>
                    <a:pt x="123190" y="2797203"/>
                  </a:moveTo>
                  <a:lnTo>
                    <a:pt x="123190" y="2802000"/>
                  </a:lnTo>
                  <a:cubicBezTo>
                    <a:pt x="123190" y="2810394"/>
                    <a:pt x="123190" y="2825982"/>
                    <a:pt x="121920" y="2836775"/>
                  </a:cubicBezTo>
                  <a:lnTo>
                    <a:pt x="121920" y="2824783"/>
                  </a:lnTo>
                  <a:lnTo>
                    <a:pt x="121920" y="2816389"/>
                  </a:lnTo>
                  <a:cubicBezTo>
                    <a:pt x="123190" y="2810394"/>
                    <a:pt x="123190" y="2803199"/>
                    <a:pt x="123190" y="2797203"/>
                  </a:cubicBezTo>
                  <a:close/>
                  <a:moveTo>
                    <a:pt x="121920" y="2788809"/>
                  </a:moveTo>
                  <a:lnTo>
                    <a:pt x="121920" y="2806796"/>
                  </a:lnTo>
                  <a:cubicBezTo>
                    <a:pt x="120650" y="2802000"/>
                    <a:pt x="120650" y="2798402"/>
                    <a:pt x="121920" y="2788809"/>
                  </a:cubicBezTo>
                  <a:close/>
                  <a:moveTo>
                    <a:pt x="107950" y="2896731"/>
                  </a:moveTo>
                  <a:cubicBezTo>
                    <a:pt x="105410" y="2907523"/>
                    <a:pt x="104140" y="2920714"/>
                    <a:pt x="101600" y="2927909"/>
                  </a:cubicBezTo>
                  <a:lnTo>
                    <a:pt x="101600" y="2895532"/>
                  </a:lnTo>
                  <a:cubicBezTo>
                    <a:pt x="102870" y="2893134"/>
                    <a:pt x="105410" y="2897930"/>
                    <a:pt x="107950" y="2896731"/>
                  </a:cubicBezTo>
                  <a:close/>
                  <a:moveTo>
                    <a:pt x="100330" y="2859558"/>
                  </a:moveTo>
                  <a:lnTo>
                    <a:pt x="100330" y="2787610"/>
                  </a:lnTo>
                  <a:cubicBezTo>
                    <a:pt x="101600" y="2785212"/>
                    <a:pt x="101600" y="2785212"/>
                    <a:pt x="102870" y="2786411"/>
                  </a:cubicBezTo>
                  <a:cubicBezTo>
                    <a:pt x="102870" y="2806796"/>
                    <a:pt x="104140" y="2818788"/>
                    <a:pt x="105410" y="2823584"/>
                  </a:cubicBezTo>
                  <a:cubicBezTo>
                    <a:pt x="105410" y="2841571"/>
                    <a:pt x="104140" y="2860757"/>
                    <a:pt x="100330" y="2859558"/>
                  </a:cubicBezTo>
                  <a:close/>
                  <a:moveTo>
                    <a:pt x="105410" y="2358321"/>
                  </a:moveTo>
                  <a:cubicBezTo>
                    <a:pt x="101600" y="2334339"/>
                    <a:pt x="106680" y="2305560"/>
                    <a:pt x="104140" y="2273183"/>
                  </a:cubicBezTo>
                  <a:cubicBezTo>
                    <a:pt x="109220" y="2274382"/>
                    <a:pt x="107950" y="2342733"/>
                    <a:pt x="105410" y="2358321"/>
                  </a:cubicBezTo>
                  <a:close/>
                  <a:moveTo>
                    <a:pt x="92710" y="1095636"/>
                  </a:moveTo>
                  <a:cubicBezTo>
                    <a:pt x="93980" y="1096835"/>
                    <a:pt x="95250" y="1098035"/>
                    <a:pt x="95250" y="1111225"/>
                  </a:cubicBezTo>
                  <a:cubicBezTo>
                    <a:pt x="96520" y="1153195"/>
                    <a:pt x="93980" y="1175978"/>
                    <a:pt x="96520" y="1197562"/>
                  </a:cubicBezTo>
                  <a:cubicBezTo>
                    <a:pt x="96520" y="1183173"/>
                    <a:pt x="96520" y="1168783"/>
                    <a:pt x="99060" y="1173580"/>
                  </a:cubicBezTo>
                  <a:cubicBezTo>
                    <a:pt x="99060" y="1215549"/>
                    <a:pt x="96520" y="1239532"/>
                    <a:pt x="95250" y="1270709"/>
                  </a:cubicBezTo>
                  <a:cubicBezTo>
                    <a:pt x="99060" y="1325870"/>
                    <a:pt x="97790" y="1365441"/>
                    <a:pt x="95250" y="1417004"/>
                  </a:cubicBezTo>
                  <a:cubicBezTo>
                    <a:pt x="96520" y="1418203"/>
                    <a:pt x="97790" y="1420601"/>
                    <a:pt x="97790" y="1442185"/>
                  </a:cubicBezTo>
                  <a:cubicBezTo>
                    <a:pt x="97790" y="1461371"/>
                    <a:pt x="93980" y="1451778"/>
                    <a:pt x="95250" y="1478159"/>
                  </a:cubicBezTo>
                  <a:cubicBezTo>
                    <a:pt x="101600" y="1472164"/>
                    <a:pt x="96520" y="1521328"/>
                    <a:pt x="96520" y="1527324"/>
                  </a:cubicBezTo>
                  <a:cubicBezTo>
                    <a:pt x="96520" y="1529722"/>
                    <a:pt x="99060" y="1559700"/>
                    <a:pt x="99060" y="1564497"/>
                  </a:cubicBezTo>
                  <a:cubicBezTo>
                    <a:pt x="99060" y="1587280"/>
                    <a:pt x="96520" y="1602869"/>
                    <a:pt x="99060" y="1613661"/>
                  </a:cubicBezTo>
                  <a:cubicBezTo>
                    <a:pt x="101600" y="1625652"/>
                    <a:pt x="104140" y="1577687"/>
                    <a:pt x="104140" y="1614860"/>
                  </a:cubicBezTo>
                  <a:cubicBezTo>
                    <a:pt x="104140" y="1626851"/>
                    <a:pt x="105410" y="1629250"/>
                    <a:pt x="105410" y="1638843"/>
                  </a:cubicBezTo>
                  <a:cubicBezTo>
                    <a:pt x="101600" y="1667622"/>
                    <a:pt x="99060" y="1601670"/>
                    <a:pt x="97790" y="1649635"/>
                  </a:cubicBezTo>
                  <a:cubicBezTo>
                    <a:pt x="97790" y="1622055"/>
                    <a:pt x="97790" y="1604068"/>
                    <a:pt x="95250" y="1600471"/>
                  </a:cubicBezTo>
                  <a:cubicBezTo>
                    <a:pt x="96520" y="1623254"/>
                    <a:pt x="93980" y="1664024"/>
                    <a:pt x="95250" y="1685609"/>
                  </a:cubicBezTo>
                  <a:cubicBezTo>
                    <a:pt x="96520" y="1695202"/>
                    <a:pt x="97790" y="1680812"/>
                    <a:pt x="97790" y="1698799"/>
                  </a:cubicBezTo>
                  <a:cubicBezTo>
                    <a:pt x="97790" y="1720384"/>
                    <a:pt x="96520" y="1740769"/>
                    <a:pt x="96520" y="1747964"/>
                  </a:cubicBezTo>
                  <a:cubicBezTo>
                    <a:pt x="96520" y="1769548"/>
                    <a:pt x="97790" y="1789933"/>
                    <a:pt x="97790" y="1809119"/>
                  </a:cubicBezTo>
                  <a:cubicBezTo>
                    <a:pt x="97790" y="1847491"/>
                    <a:pt x="95250" y="1889461"/>
                    <a:pt x="95250" y="1930232"/>
                  </a:cubicBezTo>
                  <a:cubicBezTo>
                    <a:pt x="95250" y="1894258"/>
                    <a:pt x="93980" y="1859483"/>
                    <a:pt x="93980" y="1824708"/>
                  </a:cubicBezTo>
                  <a:cubicBezTo>
                    <a:pt x="93980" y="1803124"/>
                    <a:pt x="95250" y="1799526"/>
                    <a:pt x="95250" y="1779141"/>
                  </a:cubicBezTo>
                  <a:cubicBezTo>
                    <a:pt x="95250" y="1756358"/>
                    <a:pt x="93980" y="1739570"/>
                    <a:pt x="93980" y="1721583"/>
                  </a:cubicBezTo>
                  <a:cubicBezTo>
                    <a:pt x="91440" y="1503341"/>
                    <a:pt x="91440" y="1288696"/>
                    <a:pt x="92710" y="1095636"/>
                  </a:cubicBezTo>
                  <a:close/>
                  <a:moveTo>
                    <a:pt x="96520" y="2026162"/>
                  </a:moveTo>
                  <a:lnTo>
                    <a:pt x="96520" y="1969803"/>
                  </a:lnTo>
                  <a:cubicBezTo>
                    <a:pt x="96520" y="1956612"/>
                    <a:pt x="97790" y="1939825"/>
                    <a:pt x="97790" y="1943422"/>
                  </a:cubicBezTo>
                  <a:cubicBezTo>
                    <a:pt x="99060" y="1967405"/>
                    <a:pt x="97790" y="1992586"/>
                    <a:pt x="96520" y="2026162"/>
                  </a:cubicBezTo>
                  <a:close/>
                  <a:moveTo>
                    <a:pt x="96520" y="2076525"/>
                  </a:moveTo>
                  <a:lnTo>
                    <a:pt x="96520" y="2082521"/>
                  </a:lnTo>
                  <a:lnTo>
                    <a:pt x="96520" y="2070530"/>
                  </a:lnTo>
                  <a:lnTo>
                    <a:pt x="96520" y="2076525"/>
                  </a:lnTo>
                  <a:close/>
                  <a:moveTo>
                    <a:pt x="96520" y="6831080"/>
                  </a:moveTo>
                  <a:lnTo>
                    <a:pt x="96520" y="6846668"/>
                  </a:lnTo>
                  <a:lnTo>
                    <a:pt x="96520" y="6828682"/>
                  </a:lnTo>
                  <a:cubicBezTo>
                    <a:pt x="95250" y="6828682"/>
                    <a:pt x="96520" y="6829881"/>
                    <a:pt x="96520" y="6831080"/>
                  </a:cubicBezTo>
                  <a:close/>
                  <a:moveTo>
                    <a:pt x="99060" y="2162863"/>
                  </a:moveTo>
                  <a:cubicBezTo>
                    <a:pt x="99060" y="2162863"/>
                    <a:pt x="99060" y="2168859"/>
                    <a:pt x="97790" y="2174854"/>
                  </a:cubicBezTo>
                  <a:lnTo>
                    <a:pt x="97790" y="2177253"/>
                  </a:lnTo>
                  <a:lnTo>
                    <a:pt x="97790" y="2136482"/>
                  </a:lnTo>
                  <a:cubicBezTo>
                    <a:pt x="97790" y="2146075"/>
                    <a:pt x="99060" y="2154469"/>
                    <a:pt x="99060" y="2162863"/>
                  </a:cubicBezTo>
                  <a:close/>
                  <a:moveTo>
                    <a:pt x="95250" y="6657206"/>
                  </a:moveTo>
                  <a:cubicBezTo>
                    <a:pt x="95250" y="6675193"/>
                    <a:pt x="93980" y="6693180"/>
                    <a:pt x="93980" y="6707570"/>
                  </a:cubicBezTo>
                  <a:cubicBezTo>
                    <a:pt x="93980" y="6708768"/>
                    <a:pt x="93980" y="6707570"/>
                    <a:pt x="92710" y="6707570"/>
                  </a:cubicBezTo>
                  <a:cubicBezTo>
                    <a:pt x="92710" y="6703973"/>
                    <a:pt x="92710" y="6700374"/>
                    <a:pt x="93980" y="6697977"/>
                  </a:cubicBezTo>
                  <a:cubicBezTo>
                    <a:pt x="93980" y="6677592"/>
                    <a:pt x="92710" y="6664400"/>
                    <a:pt x="92710" y="6635622"/>
                  </a:cubicBezTo>
                  <a:cubicBezTo>
                    <a:pt x="93980" y="6628427"/>
                    <a:pt x="95250" y="6623631"/>
                    <a:pt x="96520" y="6623631"/>
                  </a:cubicBezTo>
                  <a:cubicBezTo>
                    <a:pt x="96520" y="6633223"/>
                    <a:pt x="95250" y="6629627"/>
                    <a:pt x="95250" y="6645215"/>
                  </a:cubicBezTo>
                  <a:cubicBezTo>
                    <a:pt x="92710" y="6660804"/>
                    <a:pt x="93980" y="6665600"/>
                    <a:pt x="95250" y="6657206"/>
                  </a:cubicBezTo>
                  <a:close/>
                  <a:moveTo>
                    <a:pt x="90170" y="6608042"/>
                  </a:moveTo>
                  <a:lnTo>
                    <a:pt x="90170" y="6563674"/>
                  </a:lnTo>
                  <a:cubicBezTo>
                    <a:pt x="90170" y="6566072"/>
                    <a:pt x="91440" y="6567272"/>
                    <a:pt x="91440" y="6568470"/>
                  </a:cubicBezTo>
                  <a:lnTo>
                    <a:pt x="91440" y="6610439"/>
                  </a:lnTo>
                  <a:cubicBezTo>
                    <a:pt x="91440" y="6609241"/>
                    <a:pt x="91440" y="6609241"/>
                    <a:pt x="90170" y="6608042"/>
                  </a:cubicBezTo>
                  <a:close/>
                  <a:moveTo>
                    <a:pt x="91440" y="6638021"/>
                  </a:moveTo>
                  <a:lnTo>
                    <a:pt x="91440" y="6695578"/>
                  </a:lnTo>
                  <a:cubicBezTo>
                    <a:pt x="90170" y="6684786"/>
                    <a:pt x="90170" y="6671596"/>
                    <a:pt x="88900" y="6693180"/>
                  </a:cubicBezTo>
                  <a:cubicBezTo>
                    <a:pt x="87630" y="6688384"/>
                    <a:pt x="88900" y="6658405"/>
                    <a:pt x="91440" y="6638021"/>
                  </a:cubicBezTo>
                  <a:close/>
                  <a:moveTo>
                    <a:pt x="80010" y="4858510"/>
                  </a:moveTo>
                  <a:lnTo>
                    <a:pt x="80010" y="4871700"/>
                  </a:lnTo>
                  <a:cubicBezTo>
                    <a:pt x="80010" y="4875297"/>
                    <a:pt x="80010" y="4877696"/>
                    <a:pt x="78740" y="4878895"/>
                  </a:cubicBezTo>
                  <a:cubicBezTo>
                    <a:pt x="80010" y="4871700"/>
                    <a:pt x="80010" y="4864505"/>
                    <a:pt x="80010" y="4858510"/>
                  </a:cubicBezTo>
                  <a:close/>
                  <a:moveTo>
                    <a:pt x="74930" y="5869377"/>
                  </a:moveTo>
                  <a:cubicBezTo>
                    <a:pt x="76200" y="5814217"/>
                    <a:pt x="77470" y="5762654"/>
                    <a:pt x="77470" y="5708693"/>
                  </a:cubicBezTo>
                  <a:cubicBezTo>
                    <a:pt x="78740" y="5528824"/>
                    <a:pt x="77470" y="5298591"/>
                    <a:pt x="78740" y="5167886"/>
                  </a:cubicBezTo>
                  <a:lnTo>
                    <a:pt x="78740" y="4932856"/>
                  </a:lnTo>
                  <a:cubicBezTo>
                    <a:pt x="80010" y="4941250"/>
                    <a:pt x="82550" y="4952042"/>
                    <a:pt x="82550" y="4970029"/>
                  </a:cubicBezTo>
                  <a:cubicBezTo>
                    <a:pt x="82550" y="4984419"/>
                    <a:pt x="82550" y="5000007"/>
                    <a:pt x="83820" y="5006003"/>
                  </a:cubicBezTo>
                  <a:cubicBezTo>
                    <a:pt x="83820" y="5053968"/>
                    <a:pt x="85090" y="5101933"/>
                    <a:pt x="85090" y="5149899"/>
                  </a:cubicBezTo>
                  <a:cubicBezTo>
                    <a:pt x="83820" y="5154695"/>
                    <a:pt x="82550" y="5167886"/>
                    <a:pt x="82550" y="5187072"/>
                  </a:cubicBezTo>
                  <a:lnTo>
                    <a:pt x="85090" y="5187072"/>
                  </a:lnTo>
                  <a:lnTo>
                    <a:pt x="85090" y="5230240"/>
                  </a:lnTo>
                  <a:cubicBezTo>
                    <a:pt x="85090" y="5224245"/>
                    <a:pt x="83820" y="5217050"/>
                    <a:pt x="83820" y="5230240"/>
                  </a:cubicBezTo>
                  <a:cubicBezTo>
                    <a:pt x="82550" y="5227842"/>
                    <a:pt x="85090" y="5212253"/>
                    <a:pt x="83820" y="5188271"/>
                  </a:cubicBezTo>
                  <a:cubicBezTo>
                    <a:pt x="82550" y="5225444"/>
                    <a:pt x="82550" y="5280604"/>
                    <a:pt x="81280" y="5317777"/>
                  </a:cubicBezTo>
                  <a:cubicBezTo>
                    <a:pt x="82550" y="5408911"/>
                    <a:pt x="78740" y="5548010"/>
                    <a:pt x="81280" y="5617560"/>
                  </a:cubicBezTo>
                  <a:cubicBezTo>
                    <a:pt x="82550" y="5583984"/>
                    <a:pt x="81280" y="5510837"/>
                    <a:pt x="85090" y="5498846"/>
                  </a:cubicBezTo>
                  <a:cubicBezTo>
                    <a:pt x="88900" y="5520430"/>
                    <a:pt x="83820" y="5562400"/>
                    <a:pt x="86360" y="5573192"/>
                  </a:cubicBezTo>
                  <a:cubicBezTo>
                    <a:pt x="87630" y="5525227"/>
                    <a:pt x="85090" y="5506041"/>
                    <a:pt x="88900" y="5486855"/>
                  </a:cubicBezTo>
                  <a:cubicBezTo>
                    <a:pt x="88900" y="5501244"/>
                    <a:pt x="90170" y="5496447"/>
                    <a:pt x="90170" y="5508439"/>
                  </a:cubicBezTo>
                  <a:cubicBezTo>
                    <a:pt x="88900" y="5548010"/>
                    <a:pt x="87630" y="5592378"/>
                    <a:pt x="86360" y="5595975"/>
                  </a:cubicBezTo>
                  <a:cubicBezTo>
                    <a:pt x="87630" y="5599573"/>
                    <a:pt x="83820" y="5627153"/>
                    <a:pt x="86360" y="5627153"/>
                  </a:cubicBezTo>
                  <a:cubicBezTo>
                    <a:pt x="86360" y="5611564"/>
                    <a:pt x="88900" y="5611564"/>
                    <a:pt x="90170" y="5604369"/>
                  </a:cubicBezTo>
                  <a:lnTo>
                    <a:pt x="90170" y="5543214"/>
                  </a:lnTo>
                  <a:cubicBezTo>
                    <a:pt x="90170" y="5549209"/>
                    <a:pt x="90170" y="5554005"/>
                    <a:pt x="91440" y="5557603"/>
                  </a:cubicBezTo>
                  <a:cubicBezTo>
                    <a:pt x="91440" y="5546811"/>
                    <a:pt x="92710" y="5531222"/>
                    <a:pt x="92710" y="5515634"/>
                  </a:cubicBezTo>
                  <a:cubicBezTo>
                    <a:pt x="95250" y="5589980"/>
                    <a:pt x="92710" y="5652334"/>
                    <a:pt x="96520" y="5709892"/>
                  </a:cubicBezTo>
                  <a:cubicBezTo>
                    <a:pt x="95250" y="5719486"/>
                    <a:pt x="93980" y="5787836"/>
                    <a:pt x="95250" y="5807022"/>
                  </a:cubicBezTo>
                  <a:cubicBezTo>
                    <a:pt x="95250" y="5787836"/>
                    <a:pt x="95250" y="5781840"/>
                    <a:pt x="97790" y="5785438"/>
                  </a:cubicBezTo>
                  <a:cubicBezTo>
                    <a:pt x="97790" y="5823810"/>
                    <a:pt x="96520" y="5858585"/>
                    <a:pt x="96520" y="5890962"/>
                  </a:cubicBezTo>
                  <a:lnTo>
                    <a:pt x="96520" y="5889763"/>
                  </a:lnTo>
                  <a:lnTo>
                    <a:pt x="96520" y="5913745"/>
                  </a:lnTo>
                  <a:cubicBezTo>
                    <a:pt x="95250" y="6002481"/>
                    <a:pt x="95250" y="6075628"/>
                    <a:pt x="95250" y="6172757"/>
                  </a:cubicBezTo>
                  <a:cubicBezTo>
                    <a:pt x="92710" y="6134385"/>
                    <a:pt x="93980" y="6112801"/>
                    <a:pt x="92710" y="6066035"/>
                  </a:cubicBezTo>
                  <a:cubicBezTo>
                    <a:pt x="91440" y="6087619"/>
                    <a:pt x="91440" y="6122394"/>
                    <a:pt x="88900" y="6130788"/>
                  </a:cubicBezTo>
                  <a:cubicBezTo>
                    <a:pt x="87630" y="6094814"/>
                    <a:pt x="86360" y="6066035"/>
                    <a:pt x="83820" y="6067234"/>
                  </a:cubicBezTo>
                  <a:cubicBezTo>
                    <a:pt x="83820" y="6008477"/>
                    <a:pt x="81280" y="5971303"/>
                    <a:pt x="82550" y="5906551"/>
                  </a:cubicBezTo>
                  <a:cubicBezTo>
                    <a:pt x="80010" y="5930533"/>
                    <a:pt x="81280" y="5979698"/>
                    <a:pt x="82550" y="6014472"/>
                  </a:cubicBezTo>
                  <a:cubicBezTo>
                    <a:pt x="81280" y="6014472"/>
                    <a:pt x="81280" y="6022866"/>
                    <a:pt x="81280" y="6025264"/>
                  </a:cubicBezTo>
                  <a:cubicBezTo>
                    <a:pt x="80010" y="6003680"/>
                    <a:pt x="78740" y="5995286"/>
                    <a:pt x="76200" y="5995286"/>
                  </a:cubicBezTo>
                  <a:cubicBezTo>
                    <a:pt x="73660" y="5952117"/>
                    <a:pt x="73660" y="5907749"/>
                    <a:pt x="74930" y="5869377"/>
                  </a:cubicBezTo>
                  <a:close/>
                  <a:moveTo>
                    <a:pt x="86360" y="6438964"/>
                  </a:moveTo>
                  <a:cubicBezTo>
                    <a:pt x="86360" y="6452155"/>
                    <a:pt x="85090" y="6467744"/>
                    <a:pt x="82550" y="6460549"/>
                  </a:cubicBezTo>
                  <a:cubicBezTo>
                    <a:pt x="85090" y="6447358"/>
                    <a:pt x="85090" y="6431770"/>
                    <a:pt x="85090" y="6417380"/>
                  </a:cubicBezTo>
                  <a:cubicBezTo>
                    <a:pt x="85090" y="6423376"/>
                    <a:pt x="86360" y="6430571"/>
                    <a:pt x="86360" y="6438964"/>
                  </a:cubicBezTo>
                  <a:close/>
                  <a:moveTo>
                    <a:pt x="46990" y="7683662"/>
                  </a:moveTo>
                  <a:cubicBezTo>
                    <a:pt x="45720" y="7729229"/>
                    <a:pt x="41910" y="7737623"/>
                    <a:pt x="41910" y="7674069"/>
                  </a:cubicBezTo>
                  <a:cubicBezTo>
                    <a:pt x="41910" y="7676467"/>
                    <a:pt x="41910" y="7684861"/>
                    <a:pt x="43180" y="7684861"/>
                  </a:cubicBezTo>
                  <a:cubicBezTo>
                    <a:pt x="43180" y="7548161"/>
                    <a:pt x="41910" y="7533771"/>
                    <a:pt x="40640" y="7417455"/>
                  </a:cubicBezTo>
                  <a:cubicBezTo>
                    <a:pt x="46990" y="7371888"/>
                    <a:pt x="45720" y="7621307"/>
                    <a:pt x="46990" y="7683662"/>
                  </a:cubicBezTo>
                  <a:close/>
                  <a:moveTo>
                    <a:pt x="44450" y="8208795"/>
                  </a:moveTo>
                  <a:cubicBezTo>
                    <a:pt x="45720" y="8230386"/>
                    <a:pt x="45720" y="8265945"/>
                    <a:pt x="45720" y="8310395"/>
                  </a:cubicBezTo>
                  <a:cubicBezTo>
                    <a:pt x="41910" y="8315476"/>
                    <a:pt x="45720" y="8258326"/>
                    <a:pt x="44450" y="8208795"/>
                  </a:cubicBezTo>
                  <a:close/>
                  <a:moveTo>
                    <a:pt x="43180" y="7737623"/>
                  </a:moveTo>
                  <a:cubicBezTo>
                    <a:pt x="44450" y="7734026"/>
                    <a:pt x="44450" y="7759207"/>
                    <a:pt x="45720" y="7779593"/>
                  </a:cubicBezTo>
                  <a:cubicBezTo>
                    <a:pt x="44450" y="7779593"/>
                    <a:pt x="41910" y="7756809"/>
                    <a:pt x="43180" y="7737623"/>
                  </a:cubicBezTo>
                  <a:close/>
                  <a:moveTo>
                    <a:pt x="36830" y="393700"/>
                  </a:moveTo>
                  <a:lnTo>
                    <a:pt x="36830" y="369570"/>
                  </a:lnTo>
                  <a:lnTo>
                    <a:pt x="39370" y="369570"/>
                  </a:lnTo>
                  <a:lnTo>
                    <a:pt x="39370" y="393700"/>
                  </a:lnTo>
                  <a:lnTo>
                    <a:pt x="36830" y="393700"/>
                  </a:lnTo>
                  <a:close/>
                  <a:moveTo>
                    <a:pt x="35560" y="5099535"/>
                  </a:moveTo>
                  <a:lnTo>
                    <a:pt x="35560" y="5122318"/>
                  </a:lnTo>
                  <a:cubicBezTo>
                    <a:pt x="35560" y="5109128"/>
                    <a:pt x="34290" y="5113925"/>
                    <a:pt x="34290" y="5101933"/>
                  </a:cubicBezTo>
                  <a:cubicBezTo>
                    <a:pt x="34290" y="5100734"/>
                    <a:pt x="35560" y="5101933"/>
                    <a:pt x="35560" y="5099535"/>
                  </a:cubicBezTo>
                  <a:close/>
                  <a:moveTo>
                    <a:pt x="31750" y="7611714"/>
                  </a:moveTo>
                  <a:cubicBezTo>
                    <a:pt x="30480" y="7604520"/>
                    <a:pt x="30480" y="7576939"/>
                    <a:pt x="27940" y="7569744"/>
                  </a:cubicBezTo>
                  <a:cubicBezTo>
                    <a:pt x="30480" y="7555355"/>
                    <a:pt x="27940" y="7477411"/>
                    <a:pt x="30480" y="7472616"/>
                  </a:cubicBezTo>
                  <a:cubicBezTo>
                    <a:pt x="27940" y="7520581"/>
                    <a:pt x="33020" y="7556555"/>
                    <a:pt x="31750" y="7611714"/>
                  </a:cubicBezTo>
                  <a:close/>
                  <a:moveTo>
                    <a:pt x="31750" y="7429446"/>
                  </a:moveTo>
                  <a:cubicBezTo>
                    <a:pt x="30480" y="7350304"/>
                    <a:pt x="30480" y="7170434"/>
                    <a:pt x="34290" y="7214802"/>
                  </a:cubicBezTo>
                  <a:cubicBezTo>
                    <a:pt x="31750" y="7268763"/>
                    <a:pt x="35560" y="7341910"/>
                    <a:pt x="31750" y="7429446"/>
                  </a:cubicBezTo>
                  <a:close/>
                  <a:moveTo>
                    <a:pt x="33020" y="7139256"/>
                  </a:moveTo>
                  <a:cubicBezTo>
                    <a:pt x="30480" y="7128464"/>
                    <a:pt x="31750" y="7163239"/>
                    <a:pt x="31750" y="7182425"/>
                  </a:cubicBezTo>
                  <a:cubicBezTo>
                    <a:pt x="29210" y="7111676"/>
                    <a:pt x="31750" y="6953391"/>
                    <a:pt x="30480" y="6828682"/>
                  </a:cubicBezTo>
                  <a:cubicBezTo>
                    <a:pt x="35560" y="6903028"/>
                    <a:pt x="31750" y="7026538"/>
                    <a:pt x="33020" y="7139256"/>
                  </a:cubicBezTo>
                  <a:close/>
                  <a:moveTo>
                    <a:pt x="30480" y="7654883"/>
                  </a:moveTo>
                  <a:cubicBezTo>
                    <a:pt x="33020" y="7689658"/>
                    <a:pt x="30480" y="7750813"/>
                    <a:pt x="31750" y="7815567"/>
                  </a:cubicBezTo>
                  <a:cubicBezTo>
                    <a:pt x="30480" y="7813168"/>
                    <a:pt x="29210" y="7798779"/>
                    <a:pt x="26670" y="7805973"/>
                  </a:cubicBezTo>
                  <a:cubicBezTo>
                    <a:pt x="27940" y="7746017"/>
                    <a:pt x="29210" y="7720835"/>
                    <a:pt x="30480" y="7654883"/>
                  </a:cubicBezTo>
                  <a:close/>
                  <a:moveTo>
                    <a:pt x="33020" y="7440238"/>
                  </a:moveTo>
                  <a:cubicBezTo>
                    <a:pt x="34290" y="7436642"/>
                    <a:pt x="34290" y="7471416"/>
                    <a:pt x="35560" y="7471416"/>
                  </a:cubicBezTo>
                  <a:cubicBezTo>
                    <a:pt x="35560" y="7508589"/>
                    <a:pt x="33020" y="7445035"/>
                    <a:pt x="33020" y="7482208"/>
                  </a:cubicBezTo>
                  <a:cubicBezTo>
                    <a:pt x="30480" y="7472616"/>
                    <a:pt x="33020" y="7446234"/>
                    <a:pt x="33020" y="7440238"/>
                  </a:cubicBezTo>
                  <a:close/>
                  <a:moveTo>
                    <a:pt x="29210" y="5521629"/>
                  </a:moveTo>
                  <a:cubicBezTo>
                    <a:pt x="33020" y="5525226"/>
                    <a:pt x="29210" y="5555205"/>
                    <a:pt x="30480" y="5595975"/>
                  </a:cubicBezTo>
                  <a:cubicBezTo>
                    <a:pt x="27940" y="5592378"/>
                    <a:pt x="29210" y="5544412"/>
                    <a:pt x="29210" y="5521629"/>
                  </a:cubicBezTo>
                  <a:close/>
                  <a:moveTo>
                    <a:pt x="27940" y="6412583"/>
                  </a:moveTo>
                  <a:cubicBezTo>
                    <a:pt x="26670" y="6404189"/>
                    <a:pt x="26670" y="6346631"/>
                    <a:pt x="29210" y="6358622"/>
                  </a:cubicBezTo>
                  <a:cubicBezTo>
                    <a:pt x="29210" y="6368215"/>
                    <a:pt x="30480" y="6382605"/>
                    <a:pt x="30480" y="6401791"/>
                  </a:cubicBezTo>
                  <a:cubicBezTo>
                    <a:pt x="27940" y="6400592"/>
                    <a:pt x="27940" y="6399393"/>
                    <a:pt x="27940" y="6412583"/>
                  </a:cubicBezTo>
                  <a:close/>
                  <a:moveTo>
                    <a:pt x="25400" y="6701573"/>
                  </a:moveTo>
                  <a:cubicBezTo>
                    <a:pt x="26670" y="6693180"/>
                    <a:pt x="26670" y="6723158"/>
                    <a:pt x="27940" y="6721959"/>
                  </a:cubicBezTo>
                  <a:cubicBezTo>
                    <a:pt x="30480" y="6635622"/>
                    <a:pt x="27940" y="6549284"/>
                    <a:pt x="33020" y="6516908"/>
                  </a:cubicBezTo>
                  <a:cubicBezTo>
                    <a:pt x="31750" y="6592453"/>
                    <a:pt x="33020" y="6620033"/>
                    <a:pt x="35560" y="6677591"/>
                  </a:cubicBezTo>
                  <a:cubicBezTo>
                    <a:pt x="35560" y="6691980"/>
                    <a:pt x="33020" y="6699176"/>
                    <a:pt x="33020" y="6720760"/>
                  </a:cubicBezTo>
                  <a:cubicBezTo>
                    <a:pt x="31750" y="6706370"/>
                    <a:pt x="31750" y="6695578"/>
                    <a:pt x="31750" y="6667998"/>
                  </a:cubicBezTo>
                  <a:cubicBezTo>
                    <a:pt x="29210" y="6677591"/>
                    <a:pt x="27940" y="6707569"/>
                    <a:pt x="27940" y="6754335"/>
                  </a:cubicBezTo>
                  <a:cubicBezTo>
                    <a:pt x="25400" y="6762729"/>
                    <a:pt x="25400" y="6738747"/>
                    <a:pt x="25400" y="6701573"/>
                  </a:cubicBezTo>
                  <a:close/>
                  <a:moveTo>
                    <a:pt x="27940" y="6797504"/>
                  </a:moveTo>
                  <a:cubicBezTo>
                    <a:pt x="26670" y="6858660"/>
                    <a:pt x="27940" y="6873050"/>
                    <a:pt x="27940" y="6936603"/>
                  </a:cubicBezTo>
                  <a:cubicBezTo>
                    <a:pt x="30480" y="6875447"/>
                    <a:pt x="30480" y="7070907"/>
                    <a:pt x="27940" y="7086495"/>
                  </a:cubicBezTo>
                  <a:cubicBezTo>
                    <a:pt x="25400" y="6985768"/>
                    <a:pt x="27940" y="6846668"/>
                    <a:pt x="25400" y="6775920"/>
                  </a:cubicBezTo>
                  <a:cubicBezTo>
                    <a:pt x="26670" y="6767526"/>
                    <a:pt x="26670" y="6793907"/>
                    <a:pt x="27940" y="6797504"/>
                  </a:cubicBezTo>
                  <a:close/>
                  <a:moveTo>
                    <a:pt x="21590" y="6767526"/>
                  </a:moveTo>
                  <a:cubicBezTo>
                    <a:pt x="24130" y="6775920"/>
                    <a:pt x="22860" y="6804699"/>
                    <a:pt x="21590" y="6821486"/>
                  </a:cubicBezTo>
                  <a:cubicBezTo>
                    <a:pt x="20320" y="6817890"/>
                    <a:pt x="21590" y="6773521"/>
                    <a:pt x="21590" y="6767526"/>
                  </a:cubicBezTo>
                  <a:close/>
                  <a:moveTo>
                    <a:pt x="21590" y="7743618"/>
                  </a:moveTo>
                  <a:cubicBezTo>
                    <a:pt x="19050" y="7696852"/>
                    <a:pt x="24130" y="7573342"/>
                    <a:pt x="20320" y="7550559"/>
                  </a:cubicBezTo>
                  <a:cubicBezTo>
                    <a:pt x="19050" y="7632100"/>
                    <a:pt x="21590" y="7775995"/>
                    <a:pt x="17780" y="7819164"/>
                  </a:cubicBezTo>
                  <a:cubicBezTo>
                    <a:pt x="15240" y="7705246"/>
                    <a:pt x="19050" y="7609316"/>
                    <a:pt x="17780" y="7487005"/>
                  </a:cubicBezTo>
                  <a:lnTo>
                    <a:pt x="20320" y="7487005"/>
                  </a:lnTo>
                  <a:cubicBezTo>
                    <a:pt x="19050" y="7320326"/>
                    <a:pt x="17780" y="7110478"/>
                    <a:pt x="20320" y="6918617"/>
                  </a:cubicBezTo>
                  <a:cubicBezTo>
                    <a:pt x="20320" y="6906625"/>
                    <a:pt x="19050" y="6911421"/>
                    <a:pt x="19050" y="6897032"/>
                  </a:cubicBezTo>
                  <a:cubicBezTo>
                    <a:pt x="19050" y="6871850"/>
                    <a:pt x="20320" y="6852664"/>
                    <a:pt x="20320" y="6832279"/>
                  </a:cubicBezTo>
                  <a:cubicBezTo>
                    <a:pt x="22860" y="6834678"/>
                    <a:pt x="21590" y="6885041"/>
                    <a:pt x="21590" y="6917417"/>
                  </a:cubicBezTo>
                  <a:cubicBezTo>
                    <a:pt x="22860" y="6918617"/>
                    <a:pt x="22860" y="6918617"/>
                    <a:pt x="24130" y="6906625"/>
                  </a:cubicBezTo>
                  <a:cubicBezTo>
                    <a:pt x="25400" y="7010950"/>
                    <a:pt x="24130" y="7199213"/>
                    <a:pt x="27940" y="7356299"/>
                  </a:cubicBezTo>
                  <a:cubicBezTo>
                    <a:pt x="26670" y="7391074"/>
                    <a:pt x="26670" y="7424650"/>
                    <a:pt x="24130" y="7442637"/>
                  </a:cubicBezTo>
                  <a:cubicBezTo>
                    <a:pt x="25400" y="7473814"/>
                    <a:pt x="26670" y="7435442"/>
                    <a:pt x="27940" y="7441438"/>
                  </a:cubicBezTo>
                  <a:cubicBezTo>
                    <a:pt x="27940" y="7469017"/>
                    <a:pt x="25400" y="7491801"/>
                    <a:pt x="27940" y="7506191"/>
                  </a:cubicBezTo>
                  <a:cubicBezTo>
                    <a:pt x="27940" y="7537368"/>
                    <a:pt x="26670" y="7518182"/>
                    <a:pt x="25400" y="7518182"/>
                  </a:cubicBezTo>
                  <a:cubicBezTo>
                    <a:pt x="26670" y="7572143"/>
                    <a:pt x="27940" y="7611714"/>
                    <a:pt x="26670" y="7646489"/>
                  </a:cubicBezTo>
                  <a:cubicBezTo>
                    <a:pt x="29210" y="7657281"/>
                    <a:pt x="27940" y="7612913"/>
                    <a:pt x="27940" y="7592528"/>
                  </a:cubicBezTo>
                  <a:cubicBezTo>
                    <a:pt x="30480" y="7626104"/>
                    <a:pt x="29210" y="7701649"/>
                    <a:pt x="27940" y="7731628"/>
                  </a:cubicBezTo>
                  <a:cubicBezTo>
                    <a:pt x="22860" y="7740022"/>
                    <a:pt x="21590" y="7682463"/>
                    <a:pt x="21590" y="7743618"/>
                  </a:cubicBezTo>
                  <a:close/>
                  <a:moveTo>
                    <a:pt x="25400" y="8122436"/>
                  </a:moveTo>
                  <a:cubicBezTo>
                    <a:pt x="24130" y="8105926"/>
                    <a:pt x="24130" y="8047505"/>
                    <a:pt x="24130" y="8015755"/>
                  </a:cubicBezTo>
                  <a:cubicBezTo>
                    <a:pt x="25400" y="8017026"/>
                    <a:pt x="25400" y="7992895"/>
                    <a:pt x="26670" y="7996705"/>
                  </a:cubicBezTo>
                  <a:cubicBezTo>
                    <a:pt x="26670" y="8066555"/>
                    <a:pt x="24130" y="8051315"/>
                    <a:pt x="25400" y="8122436"/>
                  </a:cubicBezTo>
                  <a:close/>
                  <a:moveTo>
                    <a:pt x="563880" y="8362465"/>
                  </a:moveTo>
                  <a:cubicBezTo>
                    <a:pt x="530860" y="8363736"/>
                    <a:pt x="485140" y="8363736"/>
                    <a:pt x="439420" y="8363736"/>
                  </a:cubicBezTo>
                  <a:lnTo>
                    <a:pt x="294640" y="8363736"/>
                  </a:lnTo>
                  <a:cubicBezTo>
                    <a:pt x="246380" y="8363736"/>
                    <a:pt x="204470" y="8363736"/>
                    <a:pt x="173990" y="8365005"/>
                  </a:cubicBezTo>
                  <a:cubicBezTo>
                    <a:pt x="124460" y="8365005"/>
                    <a:pt x="74930" y="8365005"/>
                    <a:pt x="26670" y="8363736"/>
                  </a:cubicBezTo>
                  <a:cubicBezTo>
                    <a:pt x="26670" y="8217686"/>
                    <a:pt x="26670" y="8076715"/>
                    <a:pt x="27940" y="7919236"/>
                  </a:cubicBezTo>
                  <a:cubicBezTo>
                    <a:pt x="26670" y="7921776"/>
                    <a:pt x="27940" y="7957336"/>
                    <a:pt x="26670" y="7964955"/>
                  </a:cubicBezTo>
                  <a:cubicBezTo>
                    <a:pt x="24130" y="7963686"/>
                    <a:pt x="25400" y="7896376"/>
                    <a:pt x="27940" y="7896376"/>
                  </a:cubicBezTo>
                  <a:cubicBezTo>
                    <a:pt x="26670" y="7864626"/>
                    <a:pt x="25400" y="7862086"/>
                    <a:pt x="22860" y="7874786"/>
                  </a:cubicBezTo>
                  <a:cubicBezTo>
                    <a:pt x="25400" y="7827795"/>
                    <a:pt x="26670" y="7820363"/>
                    <a:pt x="27940" y="7840495"/>
                  </a:cubicBezTo>
                  <a:cubicBezTo>
                    <a:pt x="27940" y="7850655"/>
                    <a:pt x="29210" y="7868436"/>
                    <a:pt x="29210" y="7891295"/>
                  </a:cubicBezTo>
                  <a:lnTo>
                    <a:pt x="29210" y="7977655"/>
                  </a:lnTo>
                  <a:lnTo>
                    <a:pt x="29210" y="7917965"/>
                  </a:lnTo>
                  <a:cubicBezTo>
                    <a:pt x="30480" y="7915426"/>
                    <a:pt x="30480" y="7928126"/>
                    <a:pt x="30480" y="7942095"/>
                  </a:cubicBezTo>
                  <a:lnTo>
                    <a:pt x="30480" y="7975115"/>
                  </a:lnTo>
                  <a:cubicBezTo>
                    <a:pt x="30480" y="7999245"/>
                    <a:pt x="29210" y="7990355"/>
                    <a:pt x="27940" y="7994165"/>
                  </a:cubicBezTo>
                  <a:cubicBezTo>
                    <a:pt x="31750" y="8163076"/>
                    <a:pt x="31750" y="8175776"/>
                    <a:pt x="33020" y="8358655"/>
                  </a:cubicBezTo>
                  <a:lnTo>
                    <a:pt x="35560" y="8358655"/>
                  </a:lnTo>
                  <a:cubicBezTo>
                    <a:pt x="57150" y="8361195"/>
                    <a:pt x="124460" y="8358655"/>
                    <a:pt x="157480" y="8361195"/>
                  </a:cubicBezTo>
                  <a:cubicBezTo>
                    <a:pt x="205740" y="8359926"/>
                    <a:pt x="104140" y="8359926"/>
                    <a:pt x="157480" y="8358655"/>
                  </a:cubicBezTo>
                  <a:cubicBezTo>
                    <a:pt x="280670" y="8358655"/>
                    <a:pt x="269240" y="8361195"/>
                    <a:pt x="403860" y="8359926"/>
                  </a:cubicBezTo>
                  <a:cubicBezTo>
                    <a:pt x="406400" y="8357386"/>
                    <a:pt x="289560" y="8361195"/>
                    <a:pt x="314960" y="8357386"/>
                  </a:cubicBezTo>
                  <a:lnTo>
                    <a:pt x="424180" y="8357386"/>
                  </a:lnTo>
                  <a:cubicBezTo>
                    <a:pt x="447040" y="8357386"/>
                    <a:pt x="467360" y="8357386"/>
                    <a:pt x="487680" y="8356115"/>
                  </a:cubicBezTo>
                  <a:cubicBezTo>
                    <a:pt x="491490" y="8357386"/>
                    <a:pt x="486410" y="8358655"/>
                    <a:pt x="477520" y="8359926"/>
                  </a:cubicBezTo>
                  <a:cubicBezTo>
                    <a:pt x="508000" y="8359926"/>
                    <a:pt x="514350" y="8358655"/>
                    <a:pt x="510540" y="8357386"/>
                  </a:cubicBezTo>
                  <a:lnTo>
                    <a:pt x="562610" y="8357386"/>
                  </a:lnTo>
                  <a:cubicBezTo>
                    <a:pt x="579120" y="8357386"/>
                    <a:pt x="589280" y="8358655"/>
                    <a:pt x="601980" y="8359926"/>
                  </a:cubicBezTo>
                  <a:cubicBezTo>
                    <a:pt x="593090" y="8361195"/>
                    <a:pt x="580390" y="8361195"/>
                    <a:pt x="563880" y="8362465"/>
                  </a:cubicBezTo>
                  <a:close/>
                  <a:moveTo>
                    <a:pt x="384810" y="8060205"/>
                  </a:moveTo>
                  <a:cubicBezTo>
                    <a:pt x="391160" y="8061476"/>
                    <a:pt x="396240" y="8061476"/>
                    <a:pt x="402590" y="8061476"/>
                  </a:cubicBezTo>
                  <a:lnTo>
                    <a:pt x="424180" y="8061476"/>
                  </a:lnTo>
                  <a:cubicBezTo>
                    <a:pt x="421640" y="8061476"/>
                    <a:pt x="416560" y="8061476"/>
                    <a:pt x="411480" y="8062745"/>
                  </a:cubicBezTo>
                  <a:lnTo>
                    <a:pt x="397510" y="8062745"/>
                  </a:lnTo>
                  <a:cubicBezTo>
                    <a:pt x="387350" y="8062745"/>
                    <a:pt x="381000" y="8061476"/>
                    <a:pt x="384810" y="8060205"/>
                  </a:cubicBezTo>
                  <a:close/>
                  <a:moveTo>
                    <a:pt x="627793" y="8064015"/>
                  </a:moveTo>
                  <a:cubicBezTo>
                    <a:pt x="617894" y="8064015"/>
                    <a:pt x="595630" y="8064015"/>
                    <a:pt x="605790" y="8061476"/>
                  </a:cubicBezTo>
                  <a:cubicBezTo>
                    <a:pt x="620178" y="8061476"/>
                    <a:pt x="613326" y="8064015"/>
                    <a:pt x="634645" y="8064015"/>
                  </a:cubicBezTo>
                  <a:cubicBezTo>
                    <a:pt x="632361" y="8062745"/>
                    <a:pt x="630077" y="8062745"/>
                    <a:pt x="627793" y="8064015"/>
                  </a:cubicBezTo>
                  <a:close/>
                  <a:moveTo>
                    <a:pt x="703173" y="8062745"/>
                  </a:moveTo>
                  <a:cubicBezTo>
                    <a:pt x="716117" y="8062745"/>
                    <a:pt x="724492" y="8060205"/>
                    <a:pt x="729822" y="8062745"/>
                  </a:cubicBezTo>
                  <a:lnTo>
                    <a:pt x="703173" y="8062745"/>
                  </a:lnTo>
                  <a:close/>
                  <a:moveTo>
                    <a:pt x="1016876" y="8380245"/>
                  </a:moveTo>
                  <a:cubicBezTo>
                    <a:pt x="1025251" y="8377705"/>
                    <a:pt x="1049616" y="8378976"/>
                    <a:pt x="1070936" y="8377705"/>
                  </a:cubicBezTo>
                  <a:cubicBezTo>
                    <a:pt x="1070175" y="8380245"/>
                    <a:pt x="1033627" y="8378976"/>
                    <a:pt x="1016876" y="8380245"/>
                  </a:cubicBezTo>
                  <a:close/>
                  <a:moveTo>
                    <a:pt x="1195808" y="8391676"/>
                  </a:moveTo>
                  <a:cubicBezTo>
                    <a:pt x="1172966" y="8394215"/>
                    <a:pt x="1190478" y="8390405"/>
                    <a:pt x="1168397" y="8390405"/>
                  </a:cubicBezTo>
                  <a:cubicBezTo>
                    <a:pt x="1170681" y="8389136"/>
                    <a:pt x="1185148" y="8390405"/>
                    <a:pt x="1195808" y="8389136"/>
                  </a:cubicBezTo>
                  <a:cubicBezTo>
                    <a:pt x="1195047" y="8390405"/>
                    <a:pt x="1195047" y="8391676"/>
                    <a:pt x="1202661" y="8391676"/>
                  </a:cubicBezTo>
                  <a:cubicBezTo>
                    <a:pt x="1201899" y="8392945"/>
                    <a:pt x="1195808" y="8392945"/>
                    <a:pt x="1195808" y="8391676"/>
                  </a:cubicBezTo>
                  <a:close/>
                  <a:moveTo>
                    <a:pt x="1207991" y="8381515"/>
                  </a:moveTo>
                  <a:lnTo>
                    <a:pt x="1235402" y="8381515"/>
                  </a:lnTo>
                  <a:lnTo>
                    <a:pt x="1235402" y="8384055"/>
                  </a:lnTo>
                  <a:cubicBezTo>
                    <a:pt x="1222457" y="8382786"/>
                    <a:pt x="1206468" y="8382786"/>
                    <a:pt x="1207991" y="8381515"/>
                  </a:cubicBezTo>
                  <a:close/>
                  <a:moveTo>
                    <a:pt x="1242254" y="8380245"/>
                  </a:moveTo>
                  <a:cubicBezTo>
                    <a:pt x="1243016" y="8378976"/>
                    <a:pt x="1265097" y="8378976"/>
                    <a:pt x="1282609" y="8378976"/>
                  </a:cubicBezTo>
                  <a:lnTo>
                    <a:pt x="1282609" y="8381515"/>
                  </a:lnTo>
                  <a:cubicBezTo>
                    <a:pt x="1265858" y="8381515"/>
                    <a:pt x="1249868" y="8381515"/>
                    <a:pt x="1242254" y="8380245"/>
                  </a:cubicBezTo>
                  <a:close/>
                  <a:moveTo>
                    <a:pt x="1132611" y="8377705"/>
                  </a:moveTo>
                  <a:cubicBezTo>
                    <a:pt x="1152407" y="8373895"/>
                    <a:pt x="1286416" y="8375165"/>
                    <a:pt x="1356467" y="8373895"/>
                  </a:cubicBezTo>
                  <a:cubicBezTo>
                    <a:pt x="1305452" y="8377705"/>
                    <a:pt x="1180580" y="8376436"/>
                    <a:pt x="1132611" y="8377705"/>
                  </a:cubicBezTo>
                  <a:close/>
                  <a:moveTo>
                    <a:pt x="1476009" y="8396755"/>
                  </a:moveTo>
                  <a:cubicBezTo>
                    <a:pt x="1471440" y="8394215"/>
                    <a:pt x="1469917" y="8394215"/>
                    <a:pt x="1482100" y="8391676"/>
                  </a:cubicBezTo>
                  <a:cubicBezTo>
                    <a:pt x="1492760" y="8394215"/>
                    <a:pt x="1504181" y="8396755"/>
                    <a:pt x="1476009" y="8396755"/>
                  </a:cubicBezTo>
                  <a:close/>
                  <a:moveTo>
                    <a:pt x="1517125" y="8396755"/>
                  </a:moveTo>
                  <a:cubicBezTo>
                    <a:pt x="1509511" y="8396755"/>
                    <a:pt x="1499612" y="8395486"/>
                    <a:pt x="1510272" y="8395486"/>
                  </a:cubicBezTo>
                  <a:cubicBezTo>
                    <a:pt x="1505704" y="8395486"/>
                    <a:pt x="1494283" y="8395486"/>
                    <a:pt x="1496567" y="8392945"/>
                  </a:cubicBezTo>
                  <a:cubicBezTo>
                    <a:pt x="1502658" y="8392945"/>
                    <a:pt x="1508749" y="8394215"/>
                    <a:pt x="1510272" y="8392945"/>
                  </a:cubicBezTo>
                  <a:cubicBezTo>
                    <a:pt x="1517886" y="8392945"/>
                    <a:pt x="1514841" y="8394215"/>
                    <a:pt x="1523978" y="8394215"/>
                  </a:cubicBezTo>
                  <a:cubicBezTo>
                    <a:pt x="1519409" y="8394215"/>
                    <a:pt x="1516364" y="8395486"/>
                    <a:pt x="1517125" y="8396755"/>
                  </a:cubicBezTo>
                  <a:close/>
                  <a:moveTo>
                    <a:pt x="1547582" y="8066555"/>
                  </a:moveTo>
                  <a:cubicBezTo>
                    <a:pt x="1538445" y="8066555"/>
                    <a:pt x="1534638" y="8065286"/>
                    <a:pt x="1533115" y="8064015"/>
                  </a:cubicBezTo>
                  <a:cubicBezTo>
                    <a:pt x="1540729" y="8064015"/>
                    <a:pt x="1551389" y="8062745"/>
                    <a:pt x="1567378" y="8064015"/>
                  </a:cubicBezTo>
                  <a:cubicBezTo>
                    <a:pt x="1571185" y="8065286"/>
                    <a:pt x="1549104" y="8064015"/>
                    <a:pt x="1547582" y="8066555"/>
                  </a:cubicBezTo>
                  <a:close/>
                  <a:moveTo>
                    <a:pt x="1537683" y="8048776"/>
                  </a:moveTo>
                  <a:cubicBezTo>
                    <a:pt x="1546820" y="8047505"/>
                    <a:pt x="1562810" y="8047505"/>
                    <a:pt x="1571947" y="8048776"/>
                  </a:cubicBezTo>
                  <a:cubicBezTo>
                    <a:pt x="1574231" y="8051315"/>
                    <a:pt x="1534638" y="8051315"/>
                    <a:pt x="1537683" y="8048776"/>
                  </a:cubicBezTo>
                  <a:close/>
                  <a:moveTo>
                    <a:pt x="1649611" y="8066555"/>
                  </a:moveTo>
                  <a:cubicBezTo>
                    <a:pt x="1632860" y="8066555"/>
                    <a:pt x="1635144" y="8067826"/>
                    <a:pt x="1615348" y="8067826"/>
                  </a:cubicBezTo>
                  <a:cubicBezTo>
                    <a:pt x="1612302" y="8067826"/>
                    <a:pt x="1609256" y="8066555"/>
                    <a:pt x="1601642" y="8066555"/>
                  </a:cubicBezTo>
                  <a:cubicBezTo>
                    <a:pt x="1602403" y="8065286"/>
                    <a:pt x="1628292" y="8065286"/>
                    <a:pt x="1628292" y="8064015"/>
                  </a:cubicBezTo>
                  <a:cubicBezTo>
                    <a:pt x="1635906" y="8064015"/>
                    <a:pt x="1632099" y="8065286"/>
                    <a:pt x="1628292" y="8065286"/>
                  </a:cubicBezTo>
                  <a:cubicBezTo>
                    <a:pt x="1627530" y="8065286"/>
                    <a:pt x="1655702" y="8064015"/>
                    <a:pt x="1649611" y="8066555"/>
                  </a:cubicBezTo>
                  <a:close/>
                  <a:moveTo>
                    <a:pt x="1612302" y="8400565"/>
                  </a:moveTo>
                  <a:cubicBezTo>
                    <a:pt x="1614586" y="8399295"/>
                    <a:pt x="1629053" y="8400565"/>
                    <a:pt x="1639713" y="8399295"/>
                  </a:cubicBezTo>
                  <a:cubicBezTo>
                    <a:pt x="1638190" y="8398026"/>
                    <a:pt x="1627530" y="8399295"/>
                    <a:pt x="1619155" y="8399295"/>
                  </a:cubicBezTo>
                  <a:cubicBezTo>
                    <a:pt x="1612302" y="8398026"/>
                    <a:pt x="1638951" y="8396755"/>
                    <a:pt x="1619155" y="8396755"/>
                  </a:cubicBezTo>
                  <a:cubicBezTo>
                    <a:pt x="1625246" y="8395486"/>
                    <a:pt x="1647327" y="8399295"/>
                    <a:pt x="1653418" y="8400565"/>
                  </a:cubicBezTo>
                  <a:cubicBezTo>
                    <a:pt x="1629053" y="8399295"/>
                    <a:pt x="1636667" y="8401836"/>
                    <a:pt x="1612302" y="8400565"/>
                  </a:cubicBezTo>
                  <a:close/>
                  <a:moveTo>
                    <a:pt x="1656464" y="8066555"/>
                  </a:moveTo>
                  <a:cubicBezTo>
                    <a:pt x="1654180" y="8064015"/>
                    <a:pt x="1686159" y="8064015"/>
                    <a:pt x="1696819" y="8065286"/>
                  </a:cubicBezTo>
                  <a:cubicBezTo>
                    <a:pt x="1696819" y="8066555"/>
                    <a:pt x="1674738" y="8066555"/>
                    <a:pt x="1656464" y="8066555"/>
                  </a:cubicBezTo>
                  <a:close/>
                  <a:moveTo>
                    <a:pt x="1717377" y="8061476"/>
                  </a:moveTo>
                  <a:cubicBezTo>
                    <a:pt x="1724230" y="8058936"/>
                    <a:pt x="1744026" y="8061476"/>
                    <a:pt x="1751641" y="8061476"/>
                  </a:cubicBezTo>
                  <a:cubicBezTo>
                    <a:pt x="1750879" y="8064015"/>
                    <a:pt x="1725753" y="8061476"/>
                    <a:pt x="1717377" y="8061476"/>
                  </a:cubicBezTo>
                  <a:close/>
                  <a:moveTo>
                    <a:pt x="1729560" y="8053855"/>
                  </a:moveTo>
                  <a:cubicBezTo>
                    <a:pt x="1733367" y="8052586"/>
                    <a:pt x="1755448" y="8051315"/>
                    <a:pt x="1769915" y="8052586"/>
                  </a:cubicBezTo>
                  <a:cubicBezTo>
                    <a:pt x="1763823" y="8053855"/>
                    <a:pt x="1749356" y="8053855"/>
                    <a:pt x="1729560" y="8053855"/>
                  </a:cubicBezTo>
                  <a:close/>
                  <a:moveTo>
                    <a:pt x="1783620" y="8053855"/>
                  </a:moveTo>
                  <a:cubicBezTo>
                    <a:pt x="1790473" y="8051315"/>
                    <a:pt x="1807224" y="8053855"/>
                    <a:pt x="1830828" y="8052586"/>
                  </a:cubicBezTo>
                  <a:cubicBezTo>
                    <a:pt x="1817122" y="8055126"/>
                    <a:pt x="1800371" y="8055126"/>
                    <a:pt x="1783620" y="8053855"/>
                  </a:cubicBezTo>
                  <a:close/>
                  <a:moveTo>
                    <a:pt x="1808747" y="8389136"/>
                  </a:moveTo>
                  <a:cubicBezTo>
                    <a:pt x="1805701" y="8386595"/>
                    <a:pt x="1830828" y="8387865"/>
                    <a:pt x="1842249" y="8386595"/>
                  </a:cubicBezTo>
                  <a:lnTo>
                    <a:pt x="1842249" y="8389136"/>
                  </a:lnTo>
                  <a:lnTo>
                    <a:pt x="1808747" y="8389136"/>
                  </a:lnTo>
                  <a:close/>
                  <a:moveTo>
                    <a:pt x="1836919" y="8398026"/>
                  </a:moveTo>
                  <a:cubicBezTo>
                    <a:pt x="1851386" y="8396755"/>
                    <a:pt x="1835396" y="8396755"/>
                    <a:pt x="1816361" y="8396755"/>
                  </a:cubicBezTo>
                  <a:cubicBezTo>
                    <a:pt x="1823975" y="8394215"/>
                    <a:pt x="1858239" y="8396755"/>
                    <a:pt x="1878036" y="8396755"/>
                  </a:cubicBezTo>
                  <a:cubicBezTo>
                    <a:pt x="1877274" y="8399295"/>
                    <a:pt x="1849102" y="8398026"/>
                    <a:pt x="1836919" y="8398026"/>
                  </a:cubicBezTo>
                  <a:close/>
                  <a:moveTo>
                    <a:pt x="1917629" y="8389136"/>
                  </a:moveTo>
                  <a:cubicBezTo>
                    <a:pt x="1891741" y="8392945"/>
                    <a:pt x="1867376" y="8395486"/>
                    <a:pt x="1815600" y="8391676"/>
                  </a:cubicBezTo>
                  <a:cubicBezTo>
                    <a:pt x="1833112" y="8389136"/>
                    <a:pt x="1881081" y="8391676"/>
                    <a:pt x="1889457" y="8386595"/>
                  </a:cubicBezTo>
                  <a:cubicBezTo>
                    <a:pt x="1946563" y="8387865"/>
                    <a:pt x="1992248" y="8386595"/>
                    <a:pt x="2018897" y="8387865"/>
                  </a:cubicBezTo>
                  <a:cubicBezTo>
                    <a:pt x="1997578" y="8391676"/>
                    <a:pt x="1942756" y="8391676"/>
                    <a:pt x="1917629" y="8389136"/>
                  </a:cubicBezTo>
                  <a:close/>
                  <a:moveTo>
                    <a:pt x="1881081" y="8376436"/>
                  </a:moveTo>
                  <a:cubicBezTo>
                    <a:pt x="1903162" y="8376436"/>
                    <a:pt x="1926005" y="8377705"/>
                    <a:pt x="1942756" y="8378976"/>
                  </a:cubicBezTo>
                  <a:cubicBezTo>
                    <a:pt x="1938187" y="8381515"/>
                    <a:pt x="1915345" y="8378976"/>
                    <a:pt x="1887934" y="8380245"/>
                  </a:cubicBezTo>
                  <a:cubicBezTo>
                    <a:pt x="1889457" y="8377705"/>
                    <a:pt x="1880320" y="8377705"/>
                    <a:pt x="1881081" y="8376436"/>
                  </a:cubicBezTo>
                  <a:close/>
                  <a:moveTo>
                    <a:pt x="2004430" y="8380245"/>
                  </a:moveTo>
                  <a:cubicBezTo>
                    <a:pt x="2004430" y="8381515"/>
                    <a:pt x="1966360" y="8381515"/>
                    <a:pt x="1957223" y="8381515"/>
                  </a:cubicBezTo>
                  <a:cubicBezTo>
                    <a:pt x="1961030" y="8378976"/>
                    <a:pt x="1975497" y="8378976"/>
                    <a:pt x="1997578" y="8378976"/>
                  </a:cubicBezTo>
                  <a:cubicBezTo>
                    <a:pt x="1996816" y="8378976"/>
                    <a:pt x="1996816" y="8380245"/>
                    <a:pt x="2004430" y="8380245"/>
                  </a:cubicBezTo>
                  <a:close/>
                  <a:moveTo>
                    <a:pt x="2003669" y="8067826"/>
                  </a:moveTo>
                  <a:cubicBezTo>
                    <a:pt x="2005953" y="8065286"/>
                    <a:pt x="2061537" y="8066555"/>
                    <a:pt x="2058491" y="8067826"/>
                  </a:cubicBezTo>
                  <a:cubicBezTo>
                    <a:pt x="2034126" y="8067826"/>
                    <a:pt x="2025750" y="8069095"/>
                    <a:pt x="2003669" y="8067826"/>
                  </a:cubicBezTo>
                  <a:close/>
                  <a:moveTo>
                    <a:pt x="2101130" y="8390405"/>
                  </a:moveTo>
                  <a:cubicBezTo>
                    <a:pt x="2066105" y="8390405"/>
                    <a:pt x="2053161" y="8387865"/>
                    <a:pt x="2026512" y="8390405"/>
                  </a:cubicBezTo>
                  <a:cubicBezTo>
                    <a:pt x="2026512" y="8389136"/>
                    <a:pt x="2026512" y="8387865"/>
                    <a:pt x="2025750" y="8386595"/>
                  </a:cubicBezTo>
                  <a:cubicBezTo>
                    <a:pt x="2063059" y="8387865"/>
                    <a:pt x="2111790" y="8385326"/>
                    <a:pt x="2155191" y="8386595"/>
                  </a:cubicBezTo>
                  <a:cubicBezTo>
                    <a:pt x="2139201" y="8389136"/>
                    <a:pt x="2112551" y="8386595"/>
                    <a:pt x="2101130" y="8390405"/>
                  </a:cubicBezTo>
                  <a:close/>
                  <a:moveTo>
                    <a:pt x="2167373" y="8070365"/>
                  </a:moveTo>
                  <a:cubicBezTo>
                    <a:pt x="2145292" y="8070365"/>
                    <a:pt x="2138439" y="8069095"/>
                    <a:pt x="2112551" y="8070365"/>
                  </a:cubicBezTo>
                  <a:cubicBezTo>
                    <a:pt x="2115597" y="8067826"/>
                    <a:pt x="2158998" y="8067826"/>
                    <a:pt x="2173464" y="8069095"/>
                  </a:cubicBezTo>
                  <a:cubicBezTo>
                    <a:pt x="2176510" y="8069095"/>
                    <a:pt x="2168135" y="8069095"/>
                    <a:pt x="2167373" y="8070365"/>
                  </a:cubicBezTo>
                  <a:close/>
                  <a:moveTo>
                    <a:pt x="2566354" y="8401836"/>
                  </a:moveTo>
                  <a:cubicBezTo>
                    <a:pt x="2557218" y="8400565"/>
                    <a:pt x="2536659" y="8400565"/>
                    <a:pt x="2518385" y="8400565"/>
                  </a:cubicBezTo>
                  <a:cubicBezTo>
                    <a:pt x="2518385" y="8399295"/>
                    <a:pt x="2513056" y="8399295"/>
                    <a:pt x="2504680" y="8398026"/>
                  </a:cubicBezTo>
                  <a:cubicBezTo>
                    <a:pt x="2505441" y="8396755"/>
                    <a:pt x="2521431" y="8396755"/>
                    <a:pt x="2538182" y="8396755"/>
                  </a:cubicBezTo>
                  <a:cubicBezTo>
                    <a:pt x="2526761" y="8398026"/>
                    <a:pt x="2543512" y="8398026"/>
                    <a:pt x="2532091" y="8399295"/>
                  </a:cubicBezTo>
                  <a:cubicBezTo>
                    <a:pt x="2545035" y="8400565"/>
                    <a:pt x="2572446" y="8399295"/>
                    <a:pt x="2566354" y="8401836"/>
                  </a:cubicBezTo>
                  <a:close/>
                  <a:moveTo>
                    <a:pt x="2599857" y="8400565"/>
                  </a:moveTo>
                  <a:cubicBezTo>
                    <a:pt x="2618131" y="8398026"/>
                    <a:pt x="2626506" y="8400565"/>
                    <a:pt x="2647826" y="8400565"/>
                  </a:cubicBezTo>
                  <a:cubicBezTo>
                    <a:pt x="2629552" y="8401836"/>
                    <a:pt x="2621176" y="8400565"/>
                    <a:pt x="2599857" y="8400565"/>
                  </a:cubicBezTo>
                  <a:close/>
                  <a:moveTo>
                    <a:pt x="2618892" y="8389136"/>
                  </a:moveTo>
                  <a:cubicBezTo>
                    <a:pt x="2613562" y="8386595"/>
                    <a:pt x="2630313" y="8386595"/>
                    <a:pt x="2624984" y="8385326"/>
                  </a:cubicBezTo>
                  <a:cubicBezTo>
                    <a:pt x="2635643" y="8386595"/>
                    <a:pt x="2671430" y="8385326"/>
                    <a:pt x="2666100" y="8387865"/>
                  </a:cubicBezTo>
                  <a:cubicBezTo>
                    <a:pt x="2675237" y="8385326"/>
                    <a:pt x="2710262" y="8387865"/>
                    <a:pt x="2733866" y="8387865"/>
                  </a:cubicBezTo>
                  <a:cubicBezTo>
                    <a:pt x="2688181" y="8387865"/>
                    <a:pt x="2652394" y="8390405"/>
                    <a:pt x="2618892" y="8389136"/>
                  </a:cubicBezTo>
                  <a:close/>
                  <a:moveTo>
                    <a:pt x="2720160" y="8386595"/>
                  </a:moveTo>
                  <a:cubicBezTo>
                    <a:pt x="2708739" y="8385326"/>
                    <a:pt x="2714069" y="8382786"/>
                    <a:pt x="2739957" y="8382786"/>
                  </a:cubicBezTo>
                  <a:cubicBezTo>
                    <a:pt x="2720160" y="8386595"/>
                    <a:pt x="2770414" y="8382786"/>
                    <a:pt x="2774221" y="8386595"/>
                  </a:cubicBezTo>
                  <a:lnTo>
                    <a:pt x="2720160" y="8386595"/>
                  </a:lnTo>
                  <a:close/>
                  <a:moveTo>
                    <a:pt x="2801632" y="8076715"/>
                  </a:moveTo>
                  <a:cubicBezTo>
                    <a:pt x="2806962" y="8075445"/>
                    <a:pt x="2831327" y="8074176"/>
                    <a:pt x="2842748" y="8075445"/>
                  </a:cubicBezTo>
                  <a:cubicBezTo>
                    <a:pt x="2849601" y="8077986"/>
                    <a:pt x="2806962" y="8076715"/>
                    <a:pt x="2801632" y="8076715"/>
                  </a:cubicBezTo>
                  <a:close/>
                  <a:moveTo>
                    <a:pt x="2835134" y="8382786"/>
                  </a:moveTo>
                  <a:cubicBezTo>
                    <a:pt x="2840464" y="8381515"/>
                    <a:pt x="2851885" y="8381515"/>
                    <a:pt x="2868636" y="8381515"/>
                  </a:cubicBezTo>
                  <a:cubicBezTo>
                    <a:pt x="2870920" y="8384055"/>
                    <a:pt x="2845794" y="8384055"/>
                    <a:pt x="2835134" y="8382786"/>
                  </a:cubicBezTo>
                  <a:close/>
                  <a:moveTo>
                    <a:pt x="2856454" y="8076715"/>
                  </a:moveTo>
                  <a:cubicBezTo>
                    <a:pt x="2870920" y="8074176"/>
                    <a:pt x="2923458" y="8075445"/>
                    <a:pt x="2958483" y="8075445"/>
                  </a:cubicBezTo>
                  <a:cubicBezTo>
                    <a:pt x="2947062" y="8076715"/>
                    <a:pt x="2963813" y="8076715"/>
                    <a:pt x="2952392" y="8077986"/>
                  </a:cubicBezTo>
                  <a:cubicBezTo>
                    <a:pt x="2908230" y="8076715"/>
                    <a:pt x="2896808" y="8076715"/>
                    <a:pt x="2856454" y="8076715"/>
                  </a:cubicBezTo>
                  <a:close/>
                  <a:moveTo>
                    <a:pt x="2922696" y="8375165"/>
                  </a:moveTo>
                  <a:cubicBezTo>
                    <a:pt x="2939448" y="8373895"/>
                    <a:pt x="2948585" y="8375165"/>
                    <a:pt x="2976757" y="8373895"/>
                  </a:cubicBezTo>
                  <a:cubicBezTo>
                    <a:pt x="2976757" y="8376436"/>
                    <a:pt x="2932595" y="8376436"/>
                    <a:pt x="2922696" y="8375165"/>
                  </a:cubicBezTo>
                  <a:close/>
                  <a:moveTo>
                    <a:pt x="3032340" y="8378976"/>
                  </a:moveTo>
                  <a:cubicBezTo>
                    <a:pt x="3023203" y="8381515"/>
                    <a:pt x="2988940" y="8378976"/>
                    <a:pt x="2964574" y="8380245"/>
                  </a:cubicBezTo>
                  <a:cubicBezTo>
                    <a:pt x="2986655" y="8377705"/>
                    <a:pt x="3000361" y="8377705"/>
                    <a:pt x="3039193" y="8376436"/>
                  </a:cubicBezTo>
                  <a:cubicBezTo>
                    <a:pt x="3028533" y="8377705"/>
                    <a:pt x="2992747" y="8378976"/>
                    <a:pt x="3032340" y="8378976"/>
                  </a:cubicBezTo>
                  <a:close/>
                  <a:moveTo>
                    <a:pt x="2945539" y="8391676"/>
                  </a:moveTo>
                  <a:cubicBezTo>
                    <a:pt x="2969904" y="8391676"/>
                    <a:pt x="2978280" y="8390405"/>
                    <a:pt x="2992747" y="8391676"/>
                  </a:cubicBezTo>
                  <a:cubicBezTo>
                    <a:pt x="3001884" y="8394215"/>
                    <a:pt x="2937925" y="8394215"/>
                    <a:pt x="2945539" y="8391676"/>
                  </a:cubicBezTo>
                  <a:close/>
                  <a:moveTo>
                    <a:pt x="3055183" y="8395486"/>
                  </a:moveTo>
                  <a:cubicBezTo>
                    <a:pt x="3028533" y="8394215"/>
                    <a:pt x="3002645" y="8394215"/>
                    <a:pt x="3006452" y="8390405"/>
                  </a:cubicBezTo>
                  <a:cubicBezTo>
                    <a:pt x="3020919" y="8392945"/>
                    <a:pt x="3050614" y="8392945"/>
                    <a:pt x="3055183" y="8395486"/>
                  </a:cubicBezTo>
                  <a:close/>
                  <a:moveTo>
                    <a:pt x="3024726" y="8373895"/>
                  </a:moveTo>
                  <a:cubicBezTo>
                    <a:pt x="3018635" y="8371355"/>
                    <a:pt x="3056705" y="8372626"/>
                    <a:pt x="3071934" y="8372626"/>
                  </a:cubicBezTo>
                  <a:cubicBezTo>
                    <a:pt x="3066604" y="8375165"/>
                    <a:pt x="3044523" y="8372626"/>
                    <a:pt x="3024726" y="8373895"/>
                  </a:cubicBezTo>
                  <a:close/>
                  <a:moveTo>
                    <a:pt x="3200613" y="8368815"/>
                  </a:moveTo>
                  <a:cubicBezTo>
                    <a:pt x="3206704" y="8367545"/>
                    <a:pt x="3212795" y="8366276"/>
                    <a:pt x="3234115" y="8366276"/>
                  </a:cubicBezTo>
                  <a:cubicBezTo>
                    <a:pt x="3229547" y="8366276"/>
                    <a:pt x="3225740" y="8367545"/>
                    <a:pt x="3234115" y="8367545"/>
                  </a:cubicBezTo>
                  <a:cubicBezTo>
                    <a:pt x="3236399" y="8368815"/>
                    <a:pt x="3210511" y="8367545"/>
                    <a:pt x="3200613" y="8368815"/>
                  </a:cubicBezTo>
                  <a:close/>
                  <a:moveTo>
                    <a:pt x="3275993" y="8367545"/>
                  </a:moveTo>
                  <a:cubicBezTo>
                    <a:pt x="3269140" y="8367545"/>
                    <a:pt x="3270663" y="8368815"/>
                    <a:pt x="3269140" y="8368815"/>
                  </a:cubicBezTo>
                  <a:cubicBezTo>
                    <a:pt x="3249344" y="8368815"/>
                    <a:pt x="3261526" y="8367545"/>
                    <a:pt x="3261526" y="8366276"/>
                  </a:cubicBezTo>
                  <a:cubicBezTo>
                    <a:pt x="3282084" y="8366276"/>
                    <a:pt x="3282084" y="8367545"/>
                    <a:pt x="3302643" y="8366276"/>
                  </a:cubicBezTo>
                  <a:cubicBezTo>
                    <a:pt x="3301120" y="8367545"/>
                    <a:pt x="3277516" y="8368815"/>
                    <a:pt x="3275993" y="8367545"/>
                  </a:cubicBezTo>
                  <a:close/>
                  <a:moveTo>
                    <a:pt x="3431322" y="8362465"/>
                  </a:moveTo>
                  <a:cubicBezTo>
                    <a:pt x="3436651" y="8361195"/>
                    <a:pt x="3438174" y="8361195"/>
                    <a:pt x="3437413" y="8359926"/>
                  </a:cubicBezTo>
                  <a:lnTo>
                    <a:pt x="3464824" y="8359926"/>
                  </a:lnTo>
                  <a:cubicBezTo>
                    <a:pt x="3462540" y="8361195"/>
                    <a:pt x="3447311" y="8361195"/>
                    <a:pt x="3431322" y="8362465"/>
                  </a:cubicBezTo>
                  <a:close/>
                  <a:moveTo>
                    <a:pt x="3472438" y="8362465"/>
                  </a:moveTo>
                  <a:cubicBezTo>
                    <a:pt x="3482336" y="8359926"/>
                    <a:pt x="3490712" y="8361195"/>
                    <a:pt x="3519646" y="8361195"/>
                  </a:cubicBezTo>
                  <a:cubicBezTo>
                    <a:pt x="3525737" y="8363736"/>
                    <a:pt x="3487666" y="8362465"/>
                    <a:pt x="3472438" y="8362465"/>
                  </a:cubicBezTo>
                  <a:close/>
                  <a:moveTo>
                    <a:pt x="3799596" y="8357386"/>
                  </a:moveTo>
                  <a:lnTo>
                    <a:pt x="3778006" y="8357386"/>
                  </a:lnTo>
                  <a:cubicBezTo>
                    <a:pt x="3720856" y="8357386"/>
                    <a:pt x="3662030" y="8357386"/>
                    <a:pt x="3621675" y="8358655"/>
                  </a:cubicBezTo>
                  <a:cubicBezTo>
                    <a:pt x="3627767" y="8361195"/>
                    <a:pt x="3654416" y="8357386"/>
                    <a:pt x="3670056" y="8359926"/>
                  </a:cubicBezTo>
                  <a:cubicBezTo>
                    <a:pt x="3667360" y="8362465"/>
                    <a:pt x="3630812" y="8361195"/>
                    <a:pt x="3608731" y="8361195"/>
                  </a:cubicBezTo>
                  <a:cubicBezTo>
                    <a:pt x="3595026" y="8358655"/>
                    <a:pt x="3617868" y="8357386"/>
                    <a:pt x="3607970" y="8354845"/>
                  </a:cubicBezTo>
                  <a:lnTo>
                    <a:pt x="3838966" y="8354845"/>
                  </a:lnTo>
                  <a:cubicBezTo>
                    <a:pt x="3874526" y="8354845"/>
                    <a:pt x="3912626" y="8356115"/>
                    <a:pt x="3951996" y="8356115"/>
                  </a:cubicBezTo>
                  <a:cubicBezTo>
                    <a:pt x="3907546" y="8357386"/>
                    <a:pt x="3856746" y="8357386"/>
                    <a:pt x="3799596" y="8357386"/>
                  </a:cubicBezTo>
                  <a:close/>
                  <a:moveTo>
                    <a:pt x="3854206" y="8076715"/>
                  </a:moveTo>
                  <a:lnTo>
                    <a:pt x="3891036" y="8076715"/>
                  </a:lnTo>
                  <a:cubicBezTo>
                    <a:pt x="3892306" y="8077986"/>
                    <a:pt x="3892306" y="8077986"/>
                    <a:pt x="3891036" y="8077986"/>
                  </a:cubicBezTo>
                  <a:lnTo>
                    <a:pt x="3836426" y="8077986"/>
                  </a:lnTo>
                  <a:cubicBezTo>
                    <a:pt x="3831346" y="8076715"/>
                    <a:pt x="3841506" y="8076715"/>
                    <a:pt x="3854206" y="8076715"/>
                  </a:cubicBezTo>
                  <a:close/>
                  <a:moveTo>
                    <a:pt x="3997716" y="7790385"/>
                  </a:moveTo>
                  <a:cubicBezTo>
                    <a:pt x="3996446" y="7735224"/>
                    <a:pt x="3996446" y="7676467"/>
                    <a:pt x="3997716" y="7618909"/>
                  </a:cubicBezTo>
                  <a:cubicBezTo>
                    <a:pt x="3998986" y="7672870"/>
                    <a:pt x="3998986" y="7723234"/>
                    <a:pt x="3997716" y="7790385"/>
                  </a:cubicBezTo>
                  <a:close/>
                  <a:moveTo>
                    <a:pt x="4002796" y="6792708"/>
                  </a:moveTo>
                  <a:cubicBezTo>
                    <a:pt x="4002796" y="6760331"/>
                    <a:pt x="4004066" y="6753137"/>
                    <a:pt x="4002796" y="6727955"/>
                  </a:cubicBezTo>
                  <a:cubicBezTo>
                    <a:pt x="4005336" y="6736349"/>
                    <a:pt x="4005336" y="6798703"/>
                    <a:pt x="4002796" y="6792708"/>
                  </a:cubicBezTo>
                  <a:close/>
                  <a:moveTo>
                    <a:pt x="4011686" y="5395720"/>
                  </a:moveTo>
                  <a:cubicBezTo>
                    <a:pt x="4014226" y="5429296"/>
                    <a:pt x="4012956" y="5472464"/>
                    <a:pt x="4014226" y="5534819"/>
                  </a:cubicBezTo>
                  <a:cubicBezTo>
                    <a:pt x="4012956" y="5507239"/>
                    <a:pt x="4010416" y="5440088"/>
                    <a:pt x="4011686" y="5395720"/>
                  </a:cubicBezTo>
                  <a:close/>
                  <a:moveTo>
                    <a:pt x="4024386" y="1908647"/>
                  </a:moveTo>
                  <a:cubicBezTo>
                    <a:pt x="4024386" y="1853487"/>
                    <a:pt x="4023116" y="1827106"/>
                    <a:pt x="4023116" y="1791132"/>
                  </a:cubicBezTo>
                  <a:cubicBezTo>
                    <a:pt x="4024386" y="1781539"/>
                    <a:pt x="4024386" y="1845093"/>
                    <a:pt x="4025656" y="1811518"/>
                  </a:cubicBezTo>
                  <a:cubicBezTo>
                    <a:pt x="4025656" y="1819912"/>
                    <a:pt x="4026926" y="1915842"/>
                    <a:pt x="4024386" y="1908647"/>
                  </a:cubicBezTo>
                  <a:close/>
                  <a:moveTo>
                    <a:pt x="4025656" y="1586081"/>
                  </a:moveTo>
                  <a:lnTo>
                    <a:pt x="4025656" y="1510536"/>
                  </a:lnTo>
                  <a:cubicBezTo>
                    <a:pt x="4026926" y="1469765"/>
                    <a:pt x="4028196" y="1598072"/>
                    <a:pt x="4025656" y="1586081"/>
                  </a:cubicBezTo>
                  <a:close/>
                  <a:moveTo>
                    <a:pt x="4033276" y="384810"/>
                  </a:moveTo>
                  <a:lnTo>
                    <a:pt x="4033276" y="490220"/>
                  </a:lnTo>
                  <a:cubicBezTo>
                    <a:pt x="4033276" y="560070"/>
                    <a:pt x="4033276" y="619760"/>
                    <a:pt x="4028196" y="629920"/>
                  </a:cubicBezTo>
                  <a:cubicBezTo>
                    <a:pt x="4029466" y="717910"/>
                    <a:pt x="4030736" y="805447"/>
                    <a:pt x="4026926" y="889386"/>
                  </a:cubicBezTo>
                  <a:cubicBezTo>
                    <a:pt x="4026926" y="909771"/>
                    <a:pt x="4029466" y="896581"/>
                    <a:pt x="4029466" y="920563"/>
                  </a:cubicBezTo>
                  <a:cubicBezTo>
                    <a:pt x="4025656" y="1006901"/>
                    <a:pt x="4032006" y="1137606"/>
                    <a:pt x="4029466" y="1241930"/>
                  </a:cubicBezTo>
                  <a:cubicBezTo>
                    <a:pt x="4026926" y="1235935"/>
                    <a:pt x="4029466" y="1134008"/>
                    <a:pt x="4026926" y="1167584"/>
                  </a:cubicBezTo>
                  <a:cubicBezTo>
                    <a:pt x="4029466" y="1319874"/>
                    <a:pt x="4024386" y="1445783"/>
                    <a:pt x="4024386" y="1564496"/>
                  </a:cubicBezTo>
                  <a:cubicBezTo>
                    <a:pt x="4023116" y="1560899"/>
                    <a:pt x="4023116" y="1517730"/>
                    <a:pt x="4021846" y="1522527"/>
                  </a:cubicBezTo>
                  <a:cubicBezTo>
                    <a:pt x="4021846" y="1556103"/>
                    <a:pt x="4020576" y="1628051"/>
                    <a:pt x="4021846" y="1672418"/>
                  </a:cubicBezTo>
                  <a:cubicBezTo>
                    <a:pt x="4020576" y="1676016"/>
                    <a:pt x="4020576" y="1688007"/>
                    <a:pt x="4019306" y="1684410"/>
                  </a:cubicBezTo>
                  <a:cubicBezTo>
                    <a:pt x="4020576" y="1763552"/>
                    <a:pt x="4018036" y="1831903"/>
                    <a:pt x="4016766" y="1920638"/>
                  </a:cubicBezTo>
                  <a:cubicBezTo>
                    <a:pt x="4018036" y="1935028"/>
                    <a:pt x="4019306" y="1891859"/>
                    <a:pt x="4019306" y="1919439"/>
                  </a:cubicBezTo>
                  <a:lnTo>
                    <a:pt x="4019306" y="1984192"/>
                  </a:lnTo>
                  <a:cubicBezTo>
                    <a:pt x="4018036" y="1971002"/>
                    <a:pt x="4016766" y="1971002"/>
                    <a:pt x="4016766" y="1996184"/>
                  </a:cubicBezTo>
                  <a:cubicBezTo>
                    <a:pt x="4018036" y="2086119"/>
                    <a:pt x="4016766" y="2198837"/>
                    <a:pt x="4019306" y="2282776"/>
                  </a:cubicBezTo>
                  <a:cubicBezTo>
                    <a:pt x="4016766" y="2256395"/>
                    <a:pt x="4019306" y="2312754"/>
                    <a:pt x="4019306" y="2317551"/>
                  </a:cubicBezTo>
                  <a:cubicBezTo>
                    <a:pt x="4019306" y="2318750"/>
                    <a:pt x="4018036" y="2316352"/>
                    <a:pt x="4018036" y="2317551"/>
                  </a:cubicBezTo>
                  <a:cubicBezTo>
                    <a:pt x="4015496" y="2480633"/>
                    <a:pt x="4021846" y="2810393"/>
                    <a:pt x="4018036" y="2885939"/>
                  </a:cubicBezTo>
                  <a:cubicBezTo>
                    <a:pt x="4019306" y="2867952"/>
                    <a:pt x="4021846" y="2932705"/>
                    <a:pt x="4020576" y="2971077"/>
                  </a:cubicBezTo>
                  <a:cubicBezTo>
                    <a:pt x="4019306" y="2979471"/>
                    <a:pt x="4019306" y="2949493"/>
                    <a:pt x="4018036" y="2950692"/>
                  </a:cubicBezTo>
                  <a:cubicBezTo>
                    <a:pt x="4019306" y="3209704"/>
                    <a:pt x="4018036" y="3495097"/>
                    <a:pt x="4019306" y="3797279"/>
                  </a:cubicBezTo>
                  <a:lnTo>
                    <a:pt x="4019306" y="3775694"/>
                  </a:lnTo>
                  <a:cubicBezTo>
                    <a:pt x="4018036" y="3917192"/>
                    <a:pt x="4016766" y="3978347"/>
                    <a:pt x="4018036" y="4097061"/>
                  </a:cubicBezTo>
                  <a:cubicBezTo>
                    <a:pt x="4016766" y="4203784"/>
                    <a:pt x="4018036" y="4405238"/>
                    <a:pt x="4018036" y="4461597"/>
                  </a:cubicBezTo>
                  <a:cubicBezTo>
                    <a:pt x="4018036" y="4452004"/>
                    <a:pt x="4019306" y="4400441"/>
                    <a:pt x="4020576" y="4429221"/>
                  </a:cubicBezTo>
                  <a:cubicBezTo>
                    <a:pt x="4016766" y="4545536"/>
                    <a:pt x="4016766" y="4643865"/>
                    <a:pt x="4016766" y="4805748"/>
                  </a:cubicBezTo>
                  <a:cubicBezTo>
                    <a:pt x="4012956" y="4818938"/>
                    <a:pt x="4012956" y="4934055"/>
                    <a:pt x="4016766" y="4934055"/>
                  </a:cubicBezTo>
                  <a:cubicBezTo>
                    <a:pt x="4016766" y="4899280"/>
                    <a:pt x="4016766" y="4880094"/>
                    <a:pt x="4015496" y="4870501"/>
                  </a:cubicBezTo>
                  <a:cubicBezTo>
                    <a:pt x="4016766" y="4856111"/>
                    <a:pt x="4015496" y="4814142"/>
                    <a:pt x="4018036" y="4827332"/>
                  </a:cubicBezTo>
                  <a:cubicBezTo>
                    <a:pt x="4018036" y="4882492"/>
                    <a:pt x="4019306" y="5052769"/>
                    <a:pt x="4015496" y="4967630"/>
                  </a:cubicBezTo>
                  <a:cubicBezTo>
                    <a:pt x="4018036" y="5133111"/>
                    <a:pt x="4012956" y="5184673"/>
                    <a:pt x="4015496" y="5332166"/>
                  </a:cubicBezTo>
                  <a:cubicBezTo>
                    <a:pt x="4009146" y="5359746"/>
                    <a:pt x="4014226" y="5560001"/>
                    <a:pt x="4010416" y="5548010"/>
                  </a:cubicBezTo>
                  <a:cubicBezTo>
                    <a:pt x="4011686" y="5587581"/>
                    <a:pt x="4011686" y="5647538"/>
                    <a:pt x="4009146" y="5688308"/>
                  </a:cubicBezTo>
                  <a:cubicBezTo>
                    <a:pt x="4007876" y="5595975"/>
                    <a:pt x="4009146" y="5531222"/>
                    <a:pt x="4006606" y="5474863"/>
                  </a:cubicBezTo>
                  <a:cubicBezTo>
                    <a:pt x="4006606" y="5510837"/>
                    <a:pt x="4006606" y="5540815"/>
                    <a:pt x="4005336" y="5550408"/>
                  </a:cubicBezTo>
                  <a:cubicBezTo>
                    <a:pt x="4007876" y="5597174"/>
                    <a:pt x="4007876" y="5645139"/>
                    <a:pt x="4005336" y="5689507"/>
                  </a:cubicBezTo>
                  <a:cubicBezTo>
                    <a:pt x="4007876" y="5687109"/>
                    <a:pt x="4005336" y="5732676"/>
                    <a:pt x="4005336" y="5743468"/>
                  </a:cubicBezTo>
                  <a:cubicBezTo>
                    <a:pt x="4007876" y="5756659"/>
                    <a:pt x="4005336" y="5708693"/>
                    <a:pt x="4007876" y="5721884"/>
                  </a:cubicBezTo>
                  <a:cubicBezTo>
                    <a:pt x="4009146" y="5791434"/>
                    <a:pt x="4007876" y="5877771"/>
                    <a:pt x="4006606" y="5947321"/>
                  </a:cubicBezTo>
                  <a:cubicBezTo>
                    <a:pt x="4006606" y="5926935"/>
                    <a:pt x="4006606" y="5911346"/>
                    <a:pt x="4005336" y="5905351"/>
                  </a:cubicBezTo>
                  <a:cubicBezTo>
                    <a:pt x="4006606" y="5965308"/>
                    <a:pt x="4002796" y="6032459"/>
                    <a:pt x="4006606" y="6044450"/>
                  </a:cubicBezTo>
                  <a:cubicBezTo>
                    <a:pt x="4006606" y="6021667"/>
                    <a:pt x="4005336" y="5973702"/>
                    <a:pt x="4006606" y="5968905"/>
                  </a:cubicBezTo>
                  <a:cubicBezTo>
                    <a:pt x="4007876" y="6045650"/>
                    <a:pt x="4006606" y="6102008"/>
                    <a:pt x="4005336" y="6151173"/>
                  </a:cubicBezTo>
                  <a:cubicBezTo>
                    <a:pt x="4005336" y="6136783"/>
                    <a:pt x="4005336" y="6073229"/>
                    <a:pt x="4004066" y="6108004"/>
                  </a:cubicBezTo>
                  <a:cubicBezTo>
                    <a:pt x="4004066" y="6158367"/>
                    <a:pt x="4005336" y="6172757"/>
                    <a:pt x="4005336" y="6203935"/>
                  </a:cubicBezTo>
                  <a:cubicBezTo>
                    <a:pt x="4000256" y="6313055"/>
                    <a:pt x="4002796" y="6390999"/>
                    <a:pt x="4000256" y="6504916"/>
                  </a:cubicBezTo>
                  <a:cubicBezTo>
                    <a:pt x="4002796" y="6519306"/>
                    <a:pt x="4001526" y="6584059"/>
                    <a:pt x="4002796" y="6633223"/>
                  </a:cubicBezTo>
                  <a:cubicBezTo>
                    <a:pt x="4001526" y="6633223"/>
                    <a:pt x="4001526" y="6639219"/>
                    <a:pt x="4000256" y="6644016"/>
                  </a:cubicBezTo>
                  <a:cubicBezTo>
                    <a:pt x="3998986" y="6647613"/>
                    <a:pt x="4000256" y="6602045"/>
                    <a:pt x="3997716" y="6612839"/>
                  </a:cubicBezTo>
                  <a:cubicBezTo>
                    <a:pt x="3997716" y="6656006"/>
                    <a:pt x="3998986" y="6753137"/>
                    <a:pt x="3996446" y="6816690"/>
                  </a:cubicBezTo>
                  <a:cubicBezTo>
                    <a:pt x="3997716" y="6843072"/>
                    <a:pt x="3998986" y="6972578"/>
                    <a:pt x="3995176" y="6988166"/>
                  </a:cubicBezTo>
                  <a:cubicBezTo>
                    <a:pt x="3995176" y="6913820"/>
                    <a:pt x="3993906" y="6847868"/>
                    <a:pt x="3995176" y="6805898"/>
                  </a:cubicBezTo>
                  <a:cubicBezTo>
                    <a:pt x="3992636" y="6795106"/>
                    <a:pt x="3996446" y="6585258"/>
                    <a:pt x="3992636" y="6603245"/>
                  </a:cubicBezTo>
                  <a:cubicBezTo>
                    <a:pt x="3993906" y="6593652"/>
                    <a:pt x="3995176" y="6586457"/>
                    <a:pt x="3995176" y="6560076"/>
                  </a:cubicBezTo>
                  <a:cubicBezTo>
                    <a:pt x="3993906" y="6544488"/>
                    <a:pt x="3992636" y="6512111"/>
                    <a:pt x="3991366" y="6485731"/>
                  </a:cubicBezTo>
                  <a:cubicBezTo>
                    <a:pt x="3996446" y="6489328"/>
                    <a:pt x="3988826" y="6422176"/>
                    <a:pt x="3993906" y="6410185"/>
                  </a:cubicBezTo>
                  <a:cubicBezTo>
                    <a:pt x="3993906" y="6375410"/>
                    <a:pt x="3992636" y="6388601"/>
                    <a:pt x="3991366" y="6368215"/>
                  </a:cubicBezTo>
                  <a:cubicBezTo>
                    <a:pt x="3991366" y="6339437"/>
                    <a:pt x="3993906" y="6326246"/>
                    <a:pt x="3993906" y="6292670"/>
                  </a:cubicBezTo>
                  <a:cubicBezTo>
                    <a:pt x="3988826" y="6050446"/>
                    <a:pt x="3993906" y="5772247"/>
                    <a:pt x="3992636" y="5531222"/>
                  </a:cubicBezTo>
                  <a:cubicBezTo>
                    <a:pt x="3992636" y="5585183"/>
                    <a:pt x="3992636" y="5653534"/>
                    <a:pt x="3990096" y="5682312"/>
                  </a:cubicBezTo>
                  <a:cubicBezTo>
                    <a:pt x="3990096" y="5663126"/>
                    <a:pt x="3992636" y="5628352"/>
                    <a:pt x="3990096" y="5617559"/>
                  </a:cubicBezTo>
                  <a:cubicBezTo>
                    <a:pt x="3990096" y="5636746"/>
                    <a:pt x="3990096" y="5671520"/>
                    <a:pt x="3988826" y="5682312"/>
                  </a:cubicBezTo>
                  <a:cubicBezTo>
                    <a:pt x="3987556" y="5624754"/>
                    <a:pt x="3991366" y="5585183"/>
                    <a:pt x="3990096" y="5563599"/>
                  </a:cubicBezTo>
                  <a:cubicBezTo>
                    <a:pt x="3990096" y="5622356"/>
                    <a:pt x="3987556" y="5567196"/>
                    <a:pt x="3987556" y="5564798"/>
                  </a:cubicBezTo>
                  <a:cubicBezTo>
                    <a:pt x="3986286" y="5586382"/>
                    <a:pt x="3988826" y="5617559"/>
                    <a:pt x="3985016" y="5651135"/>
                  </a:cubicBezTo>
                  <a:cubicBezTo>
                    <a:pt x="3986286" y="5653534"/>
                    <a:pt x="3986286" y="5639144"/>
                    <a:pt x="3987556" y="5640343"/>
                  </a:cubicBezTo>
                  <a:cubicBezTo>
                    <a:pt x="3987556" y="5661928"/>
                    <a:pt x="3986286" y="5661928"/>
                    <a:pt x="3985016" y="5683512"/>
                  </a:cubicBezTo>
                  <a:cubicBezTo>
                    <a:pt x="3992636" y="5831004"/>
                    <a:pt x="3986286" y="6064835"/>
                    <a:pt x="3990096" y="6239909"/>
                  </a:cubicBezTo>
                  <a:cubicBezTo>
                    <a:pt x="3986286" y="6249502"/>
                    <a:pt x="3988826" y="6286674"/>
                    <a:pt x="3990096" y="6283077"/>
                  </a:cubicBezTo>
                  <a:cubicBezTo>
                    <a:pt x="3988826" y="6331043"/>
                    <a:pt x="3987556" y="6339437"/>
                    <a:pt x="3986286" y="6358622"/>
                  </a:cubicBezTo>
                  <a:cubicBezTo>
                    <a:pt x="3991366" y="6401791"/>
                    <a:pt x="3986286" y="6533696"/>
                    <a:pt x="3988826" y="6593652"/>
                  </a:cubicBezTo>
                  <a:cubicBezTo>
                    <a:pt x="3985016" y="6659605"/>
                    <a:pt x="3990096" y="6809496"/>
                    <a:pt x="3988826" y="6882643"/>
                  </a:cubicBezTo>
                  <a:cubicBezTo>
                    <a:pt x="3988826" y="6874249"/>
                    <a:pt x="3988826" y="6870651"/>
                    <a:pt x="3990096" y="6871850"/>
                  </a:cubicBezTo>
                  <a:cubicBezTo>
                    <a:pt x="3990096" y="6910223"/>
                    <a:pt x="3991366" y="6933007"/>
                    <a:pt x="3990096" y="6958188"/>
                  </a:cubicBezTo>
                  <a:cubicBezTo>
                    <a:pt x="3988826" y="6933007"/>
                    <a:pt x="3991366" y="6937802"/>
                    <a:pt x="3990096" y="6904227"/>
                  </a:cubicBezTo>
                  <a:cubicBezTo>
                    <a:pt x="3985016" y="6982170"/>
                    <a:pt x="3988826" y="7104482"/>
                    <a:pt x="3987556" y="7216001"/>
                  </a:cubicBezTo>
                  <a:cubicBezTo>
                    <a:pt x="3988826" y="7232789"/>
                    <a:pt x="3988826" y="7257970"/>
                    <a:pt x="3990096" y="7279554"/>
                  </a:cubicBezTo>
                  <a:cubicBezTo>
                    <a:pt x="3988826" y="7299940"/>
                    <a:pt x="3988826" y="7359897"/>
                    <a:pt x="3988826" y="7409061"/>
                  </a:cubicBezTo>
                  <a:cubicBezTo>
                    <a:pt x="3991366" y="7416256"/>
                    <a:pt x="3992636" y="7434243"/>
                    <a:pt x="3991366" y="7483407"/>
                  </a:cubicBezTo>
                  <a:cubicBezTo>
                    <a:pt x="3996446" y="7427049"/>
                    <a:pt x="3995176" y="7326321"/>
                    <a:pt x="3993906" y="7257970"/>
                  </a:cubicBezTo>
                  <a:cubicBezTo>
                    <a:pt x="3996446" y="7295144"/>
                    <a:pt x="3996446" y="7235187"/>
                    <a:pt x="3998986" y="7278356"/>
                  </a:cubicBezTo>
                  <a:cubicBezTo>
                    <a:pt x="3995176" y="7307136"/>
                    <a:pt x="3997716" y="7452230"/>
                    <a:pt x="3997716" y="7510988"/>
                  </a:cubicBezTo>
                  <a:cubicBezTo>
                    <a:pt x="3997716" y="7494199"/>
                    <a:pt x="3997716" y="7479810"/>
                    <a:pt x="3998986" y="7482208"/>
                  </a:cubicBezTo>
                  <a:cubicBezTo>
                    <a:pt x="3998986" y="7514585"/>
                    <a:pt x="4001526" y="7573342"/>
                    <a:pt x="3998986" y="7599723"/>
                  </a:cubicBezTo>
                  <a:cubicBezTo>
                    <a:pt x="3998986" y="7545762"/>
                    <a:pt x="3996446" y="7558953"/>
                    <a:pt x="3998986" y="7524177"/>
                  </a:cubicBezTo>
                  <a:cubicBezTo>
                    <a:pt x="3996446" y="7544563"/>
                    <a:pt x="3995176" y="7570944"/>
                    <a:pt x="3993906" y="7610516"/>
                  </a:cubicBezTo>
                  <a:cubicBezTo>
                    <a:pt x="3996446" y="7617710"/>
                    <a:pt x="3995176" y="7573342"/>
                    <a:pt x="3997716" y="7587732"/>
                  </a:cubicBezTo>
                  <a:lnTo>
                    <a:pt x="3997716" y="7609316"/>
                  </a:lnTo>
                  <a:cubicBezTo>
                    <a:pt x="3996446" y="7623706"/>
                    <a:pt x="3997716" y="7726831"/>
                    <a:pt x="3993906" y="7695653"/>
                  </a:cubicBezTo>
                  <a:cubicBezTo>
                    <a:pt x="3995176" y="7773597"/>
                    <a:pt x="3995176" y="7893836"/>
                    <a:pt x="3991366" y="7926855"/>
                  </a:cubicBezTo>
                  <a:lnTo>
                    <a:pt x="3991366" y="7985276"/>
                  </a:lnTo>
                  <a:cubicBezTo>
                    <a:pt x="3991366" y="7995436"/>
                    <a:pt x="3992636" y="8005595"/>
                    <a:pt x="3992636" y="8015755"/>
                  </a:cubicBezTo>
                  <a:cubicBezTo>
                    <a:pt x="3992636" y="8036076"/>
                    <a:pt x="3993906" y="8056395"/>
                    <a:pt x="3993906" y="8076716"/>
                  </a:cubicBezTo>
                  <a:lnTo>
                    <a:pt x="3955806" y="8076716"/>
                  </a:lnTo>
                  <a:cubicBezTo>
                    <a:pt x="3954536" y="8075445"/>
                    <a:pt x="3955806" y="8074176"/>
                    <a:pt x="3949456" y="8074176"/>
                  </a:cubicBezTo>
                  <a:cubicBezTo>
                    <a:pt x="3946916" y="8075445"/>
                    <a:pt x="3934216" y="8075445"/>
                    <a:pt x="3927866" y="8076716"/>
                  </a:cubicBezTo>
                  <a:cubicBezTo>
                    <a:pt x="3925326" y="8074176"/>
                    <a:pt x="3915166" y="8076716"/>
                    <a:pt x="3913896" y="8075445"/>
                  </a:cubicBezTo>
                  <a:cubicBezTo>
                    <a:pt x="3920246" y="8075445"/>
                    <a:pt x="3918976" y="8074176"/>
                    <a:pt x="3922786" y="8072905"/>
                  </a:cubicBezTo>
                  <a:lnTo>
                    <a:pt x="3899926" y="8072905"/>
                  </a:lnTo>
                  <a:cubicBezTo>
                    <a:pt x="3897386" y="8075445"/>
                    <a:pt x="3915166" y="8074176"/>
                    <a:pt x="3910086" y="8076716"/>
                  </a:cubicBezTo>
                  <a:lnTo>
                    <a:pt x="3897386" y="8076716"/>
                  </a:lnTo>
                  <a:cubicBezTo>
                    <a:pt x="3897386" y="8076716"/>
                    <a:pt x="3893576" y="8077986"/>
                    <a:pt x="3880876" y="8077986"/>
                  </a:cubicBezTo>
                  <a:cubicBezTo>
                    <a:pt x="3859286" y="8076716"/>
                    <a:pt x="3832616" y="8076716"/>
                    <a:pt x="3800866" y="8077986"/>
                  </a:cubicBezTo>
                  <a:cubicBezTo>
                    <a:pt x="3767846" y="8077986"/>
                    <a:pt x="3729746" y="8079255"/>
                    <a:pt x="3687836" y="8077986"/>
                  </a:cubicBezTo>
                  <a:cubicBezTo>
                    <a:pt x="3691646" y="8076716"/>
                    <a:pt x="3703076" y="8076716"/>
                    <a:pt x="3697996" y="8075445"/>
                  </a:cubicBezTo>
                  <a:cubicBezTo>
                    <a:pt x="3661269" y="8075445"/>
                    <a:pt x="3662792" y="8077986"/>
                    <a:pt x="3639188" y="8079255"/>
                  </a:cubicBezTo>
                  <a:lnTo>
                    <a:pt x="3641472" y="8079255"/>
                  </a:lnTo>
                  <a:cubicBezTo>
                    <a:pt x="3606447" y="8081795"/>
                    <a:pt x="3544011" y="8077986"/>
                    <a:pt x="3520407" y="8077986"/>
                  </a:cubicBezTo>
                  <a:cubicBezTo>
                    <a:pt x="3526499" y="8077986"/>
                    <a:pt x="3531067" y="8079255"/>
                    <a:pt x="3523453" y="8079255"/>
                  </a:cubicBezTo>
                  <a:cubicBezTo>
                    <a:pt x="3413048" y="8077986"/>
                    <a:pt x="3319394" y="8079255"/>
                    <a:pt x="3217364" y="8079255"/>
                  </a:cubicBezTo>
                  <a:cubicBezTo>
                    <a:pt x="3216602" y="8077986"/>
                    <a:pt x="3227262" y="8077986"/>
                    <a:pt x="3217364" y="8077986"/>
                  </a:cubicBezTo>
                  <a:cubicBezTo>
                    <a:pt x="3170918" y="8079255"/>
                    <a:pt x="2936402" y="8086876"/>
                    <a:pt x="2979041" y="8077986"/>
                  </a:cubicBezTo>
                  <a:cubicBezTo>
                    <a:pt x="2973711" y="8077986"/>
                    <a:pt x="2965336" y="8077986"/>
                    <a:pt x="2965336" y="8076716"/>
                  </a:cubicBezTo>
                  <a:lnTo>
                    <a:pt x="2985894" y="8076716"/>
                  </a:lnTo>
                  <a:cubicBezTo>
                    <a:pt x="2964574" y="8075445"/>
                    <a:pt x="2925742" y="8077986"/>
                    <a:pt x="2897570" y="8077986"/>
                  </a:cubicBezTo>
                  <a:cubicBezTo>
                    <a:pt x="2890717" y="8076716"/>
                    <a:pt x="2886149" y="8075445"/>
                    <a:pt x="2877012" y="8075445"/>
                  </a:cubicBezTo>
                  <a:cubicBezTo>
                    <a:pt x="2827520" y="8080526"/>
                    <a:pt x="2791733" y="8072905"/>
                    <a:pt x="2740718" y="8075445"/>
                  </a:cubicBezTo>
                  <a:cubicBezTo>
                    <a:pt x="2738434" y="8074176"/>
                    <a:pt x="2767368" y="8075445"/>
                    <a:pt x="2760515" y="8072905"/>
                  </a:cubicBezTo>
                  <a:cubicBezTo>
                    <a:pt x="2691226" y="8077986"/>
                    <a:pt x="2573207" y="8074176"/>
                    <a:pt x="2474985" y="8075445"/>
                  </a:cubicBezTo>
                  <a:cubicBezTo>
                    <a:pt x="2472701" y="8074176"/>
                    <a:pt x="2513056" y="8075445"/>
                    <a:pt x="2501634" y="8072905"/>
                  </a:cubicBezTo>
                  <a:cubicBezTo>
                    <a:pt x="2430823" y="8075445"/>
                    <a:pt x="2297575" y="8072905"/>
                    <a:pt x="2209251" y="8075445"/>
                  </a:cubicBezTo>
                  <a:cubicBezTo>
                    <a:pt x="2229809" y="8072905"/>
                    <a:pt x="2184124" y="8074176"/>
                    <a:pt x="2181840" y="8072905"/>
                  </a:cubicBezTo>
                  <a:cubicBezTo>
                    <a:pt x="2241230" y="8067826"/>
                    <a:pt x="2305189" y="8072905"/>
                    <a:pt x="2385138" y="8069095"/>
                  </a:cubicBezTo>
                  <a:cubicBezTo>
                    <a:pt x="2381331" y="8067826"/>
                    <a:pt x="2392752" y="8065286"/>
                    <a:pt x="2377524" y="8065286"/>
                  </a:cubicBezTo>
                  <a:cubicBezTo>
                    <a:pt x="2356204" y="8071636"/>
                    <a:pt x="2271687" y="8067826"/>
                    <a:pt x="2215342" y="8070366"/>
                  </a:cubicBezTo>
                  <a:cubicBezTo>
                    <a:pt x="2212297" y="8069095"/>
                    <a:pt x="2194023" y="8070366"/>
                    <a:pt x="2201637" y="8067826"/>
                  </a:cubicBezTo>
                  <a:cubicBezTo>
                    <a:pt x="2149099" y="8071636"/>
                    <a:pt x="2044785" y="8070366"/>
                    <a:pt x="1963314" y="8069095"/>
                  </a:cubicBezTo>
                  <a:cubicBezTo>
                    <a:pt x="1943517" y="8071636"/>
                    <a:pt x="1896309" y="8069095"/>
                    <a:pt x="1861284" y="8070366"/>
                  </a:cubicBezTo>
                  <a:cubicBezTo>
                    <a:pt x="1875751" y="8069095"/>
                    <a:pt x="1871183" y="8066555"/>
                    <a:pt x="1894787" y="8066555"/>
                  </a:cubicBezTo>
                  <a:cubicBezTo>
                    <a:pt x="1903162" y="8067826"/>
                    <a:pt x="1874229" y="8069095"/>
                    <a:pt x="1901639" y="8069095"/>
                  </a:cubicBezTo>
                  <a:cubicBezTo>
                    <a:pt x="1910015" y="8064016"/>
                    <a:pt x="1998339" y="8067826"/>
                    <a:pt x="2016613" y="8065286"/>
                  </a:cubicBezTo>
                  <a:cubicBezTo>
                    <a:pt x="1999100" y="8065286"/>
                    <a:pt x="2025750" y="8064016"/>
                    <a:pt x="2015852" y="8062745"/>
                  </a:cubicBezTo>
                  <a:cubicBezTo>
                    <a:pt x="1986918" y="8065286"/>
                    <a:pt x="1960269" y="8062745"/>
                    <a:pt x="1934380" y="8065286"/>
                  </a:cubicBezTo>
                  <a:cubicBezTo>
                    <a:pt x="1919152" y="8062745"/>
                    <a:pt x="1866614" y="8061476"/>
                    <a:pt x="1890218" y="8065286"/>
                  </a:cubicBezTo>
                  <a:cubicBezTo>
                    <a:pt x="1865092" y="8062745"/>
                    <a:pt x="1814077" y="8065286"/>
                    <a:pt x="1790473" y="8061476"/>
                  </a:cubicBezTo>
                  <a:cubicBezTo>
                    <a:pt x="1864330" y="8061476"/>
                    <a:pt x="1890980" y="8058936"/>
                    <a:pt x="1946563" y="8058936"/>
                  </a:cubicBezTo>
                  <a:cubicBezTo>
                    <a:pt x="1914584" y="8056395"/>
                    <a:pt x="1896309" y="8057666"/>
                    <a:pt x="1864330" y="8057666"/>
                  </a:cubicBezTo>
                  <a:cubicBezTo>
                    <a:pt x="1863569" y="8056395"/>
                    <a:pt x="1867376" y="8056395"/>
                    <a:pt x="1871183" y="8055126"/>
                  </a:cubicBezTo>
                  <a:cubicBezTo>
                    <a:pt x="1772199" y="8055126"/>
                    <a:pt x="1706717" y="8055126"/>
                    <a:pt x="1632099" y="8051316"/>
                  </a:cubicBezTo>
                  <a:cubicBezTo>
                    <a:pt x="1631337" y="8052586"/>
                    <a:pt x="1633621" y="8053855"/>
                    <a:pt x="1625246" y="8053855"/>
                  </a:cubicBezTo>
                  <a:cubicBezTo>
                    <a:pt x="1581084" y="8051316"/>
                    <a:pt x="1500374" y="8052586"/>
                    <a:pt x="1454689" y="8052586"/>
                  </a:cubicBezTo>
                  <a:cubicBezTo>
                    <a:pt x="1463065" y="8052586"/>
                    <a:pt x="1470679" y="8052586"/>
                    <a:pt x="1468394" y="8053855"/>
                  </a:cubicBezTo>
                  <a:cubicBezTo>
                    <a:pt x="1438699" y="8053855"/>
                    <a:pt x="1402913" y="8055126"/>
                    <a:pt x="1399867" y="8052586"/>
                  </a:cubicBezTo>
                  <a:cubicBezTo>
                    <a:pt x="1384639" y="8052586"/>
                    <a:pt x="1393776" y="8055126"/>
                    <a:pt x="1373218" y="8055126"/>
                  </a:cubicBezTo>
                  <a:cubicBezTo>
                    <a:pt x="1352659" y="8053855"/>
                    <a:pt x="1342761" y="8051316"/>
                    <a:pt x="1319157" y="8050045"/>
                  </a:cubicBezTo>
                  <a:cubicBezTo>
                    <a:pt x="1335147" y="8052586"/>
                    <a:pt x="1227026" y="8053855"/>
                    <a:pt x="1256721" y="8048776"/>
                  </a:cubicBezTo>
                  <a:cubicBezTo>
                    <a:pt x="1214082" y="8048776"/>
                    <a:pt x="1191239" y="8050045"/>
                    <a:pt x="1160783" y="8046236"/>
                  </a:cubicBezTo>
                  <a:cubicBezTo>
                    <a:pt x="1148600" y="8047505"/>
                    <a:pt x="1137940" y="8048776"/>
                    <a:pt x="1120428" y="8050045"/>
                  </a:cubicBezTo>
                  <a:cubicBezTo>
                    <a:pt x="1125758" y="8056395"/>
                    <a:pt x="1111291" y="8057666"/>
                    <a:pt x="1115859" y="8062745"/>
                  </a:cubicBezTo>
                  <a:cubicBezTo>
                    <a:pt x="1151646" y="8061476"/>
                    <a:pt x="1178295" y="8060205"/>
                    <a:pt x="1191239" y="8065286"/>
                  </a:cubicBezTo>
                  <a:cubicBezTo>
                    <a:pt x="1198854" y="8062745"/>
                    <a:pt x="1252914" y="8062745"/>
                    <a:pt x="1265858" y="8065286"/>
                  </a:cubicBezTo>
                  <a:cubicBezTo>
                    <a:pt x="1311543" y="8061476"/>
                    <a:pt x="1376263" y="8066555"/>
                    <a:pt x="1449359" y="8065286"/>
                  </a:cubicBezTo>
                  <a:cubicBezTo>
                    <a:pt x="1446313" y="8069095"/>
                    <a:pt x="1472202" y="8066555"/>
                    <a:pt x="1483623" y="8069095"/>
                  </a:cubicBezTo>
                  <a:cubicBezTo>
                    <a:pt x="1459258" y="8069095"/>
                    <a:pt x="1437938" y="8070366"/>
                    <a:pt x="1415857" y="8070366"/>
                  </a:cubicBezTo>
                  <a:cubicBezTo>
                    <a:pt x="1424994" y="8067826"/>
                    <a:pt x="1414334" y="8067826"/>
                    <a:pt x="1401390" y="8066555"/>
                  </a:cubicBezTo>
                  <a:cubicBezTo>
                    <a:pt x="1392253" y="8069095"/>
                    <a:pt x="1357228" y="8067826"/>
                    <a:pt x="1347330" y="8066555"/>
                  </a:cubicBezTo>
                  <a:cubicBezTo>
                    <a:pt x="1339715" y="8069095"/>
                    <a:pt x="1376263" y="8067826"/>
                    <a:pt x="1381593" y="8069095"/>
                  </a:cubicBezTo>
                  <a:cubicBezTo>
                    <a:pt x="1355705" y="8070366"/>
                    <a:pt x="1323726" y="8070366"/>
                    <a:pt x="1300122" y="8071636"/>
                  </a:cubicBezTo>
                  <a:cubicBezTo>
                    <a:pt x="1286416" y="8067826"/>
                    <a:pt x="1236163" y="8067826"/>
                    <a:pt x="1204945" y="8070366"/>
                  </a:cubicBezTo>
                  <a:cubicBezTo>
                    <a:pt x="1191239" y="8069095"/>
                    <a:pt x="1191239" y="8067826"/>
                    <a:pt x="1204184" y="8066555"/>
                  </a:cubicBezTo>
                  <a:cubicBezTo>
                    <a:pt x="1141748" y="8069095"/>
                    <a:pt x="1064083" y="8069095"/>
                    <a:pt x="1019921" y="8066555"/>
                  </a:cubicBezTo>
                  <a:cubicBezTo>
                    <a:pt x="1002409" y="8071636"/>
                    <a:pt x="946825" y="8065286"/>
                    <a:pt x="924744" y="8066555"/>
                  </a:cubicBezTo>
                  <a:cubicBezTo>
                    <a:pt x="934643" y="8066555"/>
                    <a:pt x="941496" y="8067826"/>
                    <a:pt x="945303" y="8069095"/>
                  </a:cubicBezTo>
                  <a:cubicBezTo>
                    <a:pt x="923983" y="8069095"/>
                    <a:pt x="925506" y="8070366"/>
                    <a:pt x="904948" y="8070366"/>
                  </a:cubicBezTo>
                  <a:cubicBezTo>
                    <a:pt x="905709" y="8067826"/>
                    <a:pt x="879059" y="8067826"/>
                    <a:pt x="863831" y="8066555"/>
                  </a:cubicBezTo>
                  <a:cubicBezTo>
                    <a:pt x="857740" y="8067826"/>
                    <a:pt x="884389" y="8069095"/>
                    <a:pt x="864593" y="8069095"/>
                  </a:cubicBezTo>
                  <a:cubicBezTo>
                    <a:pt x="806725" y="8069095"/>
                    <a:pt x="785405" y="8067826"/>
                    <a:pt x="742005" y="8070366"/>
                  </a:cubicBezTo>
                  <a:cubicBezTo>
                    <a:pt x="735913" y="8067826"/>
                    <a:pt x="741243" y="8066555"/>
                    <a:pt x="700127" y="8066555"/>
                  </a:cubicBezTo>
                  <a:cubicBezTo>
                    <a:pt x="700888" y="8067826"/>
                    <a:pt x="699366" y="8069095"/>
                    <a:pt x="694036" y="8069095"/>
                  </a:cubicBezTo>
                  <a:cubicBezTo>
                    <a:pt x="672716" y="8069095"/>
                    <a:pt x="652919" y="8067826"/>
                    <a:pt x="633122" y="8070366"/>
                  </a:cubicBezTo>
                  <a:cubicBezTo>
                    <a:pt x="624747" y="8067826"/>
                    <a:pt x="659011" y="8066555"/>
                    <a:pt x="680330" y="8066555"/>
                  </a:cubicBezTo>
                  <a:cubicBezTo>
                    <a:pt x="636168" y="8066555"/>
                    <a:pt x="608330" y="8058936"/>
                    <a:pt x="579120" y="8064016"/>
                  </a:cubicBezTo>
                  <a:lnTo>
                    <a:pt x="561340" y="8064016"/>
                  </a:lnTo>
                  <a:cubicBezTo>
                    <a:pt x="513080" y="8062745"/>
                    <a:pt x="469900" y="8062745"/>
                    <a:pt x="426720" y="8061476"/>
                  </a:cubicBezTo>
                  <a:lnTo>
                    <a:pt x="407670" y="8061476"/>
                  </a:lnTo>
                  <a:cubicBezTo>
                    <a:pt x="403860" y="8061476"/>
                    <a:pt x="400050" y="8061476"/>
                    <a:pt x="394970" y="8060205"/>
                  </a:cubicBezTo>
                  <a:cubicBezTo>
                    <a:pt x="387350" y="8060205"/>
                    <a:pt x="378460" y="8058936"/>
                    <a:pt x="369570" y="8058936"/>
                  </a:cubicBezTo>
                  <a:cubicBezTo>
                    <a:pt x="370840" y="8057666"/>
                    <a:pt x="375920" y="8057666"/>
                    <a:pt x="377190" y="8056395"/>
                  </a:cubicBezTo>
                  <a:cubicBezTo>
                    <a:pt x="359410" y="8055126"/>
                    <a:pt x="345440" y="8060205"/>
                    <a:pt x="346710" y="8056395"/>
                  </a:cubicBezTo>
                  <a:cubicBezTo>
                    <a:pt x="363220" y="8056395"/>
                    <a:pt x="383540" y="8056395"/>
                    <a:pt x="392430" y="8055126"/>
                  </a:cubicBezTo>
                  <a:cubicBezTo>
                    <a:pt x="386080" y="8055126"/>
                    <a:pt x="381000" y="8055126"/>
                    <a:pt x="379730" y="8053855"/>
                  </a:cubicBezTo>
                  <a:cubicBezTo>
                    <a:pt x="393700" y="8055126"/>
                    <a:pt x="383540" y="8051316"/>
                    <a:pt x="410210" y="8052586"/>
                  </a:cubicBezTo>
                  <a:cubicBezTo>
                    <a:pt x="408940" y="8051316"/>
                    <a:pt x="411480" y="8050045"/>
                    <a:pt x="414020" y="8050045"/>
                  </a:cubicBezTo>
                  <a:lnTo>
                    <a:pt x="420370" y="8050045"/>
                  </a:lnTo>
                  <a:cubicBezTo>
                    <a:pt x="424180" y="8050045"/>
                    <a:pt x="426720" y="8050045"/>
                    <a:pt x="426720" y="8048776"/>
                  </a:cubicBezTo>
                  <a:lnTo>
                    <a:pt x="405130" y="8048776"/>
                  </a:lnTo>
                  <a:cubicBezTo>
                    <a:pt x="400050" y="8048776"/>
                    <a:pt x="396240" y="8047505"/>
                    <a:pt x="394970" y="8047505"/>
                  </a:cubicBezTo>
                  <a:cubicBezTo>
                    <a:pt x="401320" y="8047505"/>
                    <a:pt x="406400" y="8046236"/>
                    <a:pt x="410210" y="8046236"/>
                  </a:cubicBezTo>
                  <a:lnTo>
                    <a:pt x="444500" y="8046236"/>
                  </a:lnTo>
                  <a:cubicBezTo>
                    <a:pt x="474980" y="8046236"/>
                    <a:pt x="501650" y="8047505"/>
                    <a:pt x="527050" y="8048776"/>
                  </a:cubicBezTo>
                  <a:cubicBezTo>
                    <a:pt x="510540" y="8048776"/>
                    <a:pt x="468630" y="8047505"/>
                    <a:pt x="469900" y="8050045"/>
                  </a:cubicBezTo>
                  <a:cubicBezTo>
                    <a:pt x="532130" y="8050045"/>
                    <a:pt x="430530" y="8052586"/>
                    <a:pt x="492760" y="8052586"/>
                  </a:cubicBezTo>
                  <a:cubicBezTo>
                    <a:pt x="513080" y="8051316"/>
                    <a:pt x="535940" y="8050045"/>
                    <a:pt x="558800" y="8050045"/>
                  </a:cubicBezTo>
                  <a:lnTo>
                    <a:pt x="558800" y="8041155"/>
                  </a:lnTo>
                  <a:cubicBezTo>
                    <a:pt x="500380" y="8039886"/>
                    <a:pt x="443230" y="8039886"/>
                    <a:pt x="412750" y="8038616"/>
                  </a:cubicBezTo>
                  <a:lnTo>
                    <a:pt x="416560" y="8038616"/>
                  </a:lnTo>
                  <a:cubicBezTo>
                    <a:pt x="417830" y="8038616"/>
                    <a:pt x="417830" y="8038616"/>
                    <a:pt x="416560" y="8038616"/>
                  </a:cubicBezTo>
                  <a:lnTo>
                    <a:pt x="401320" y="8038616"/>
                  </a:lnTo>
                  <a:cubicBezTo>
                    <a:pt x="397510" y="8039886"/>
                    <a:pt x="411480" y="8041155"/>
                    <a:pt x="403860" y="8041155"/>
                  </a:cubicBezTo>
                  <a:cubicBezTo>
                    <a:pt x="401320" y="8038616"/>
                    <a:pt x="383540" y="8041155"/>
                    <a:pt x="381000" y="8039886"/>
                  </a:cubicBezTo>
                  <a:cubicBezTo>
                    <a:pt x="378460" y="8037345"/>
                    <a:pt x="389890" y="8039886"/>
                    <a:pt x="389890" y="8037345"/>
                  </a:cubicBezTo>
                  <a:cubicBezTo>
                    <a:pt x="381000" y="8036076"/>
                    <a:pt x="372110" y="8034805"/>
                    <a:pt x="361950" y="8034805"/>
                  </a:cubicBezTo>
                  <a:lnTo>
                    <a:pt x="361950" y="8030995"/>
                  </a:lnTo>
                  <a:lnTo>
                    <a:pt x="361950" y="8033536"/>
                  </a:lnTo>
                  <a:cubicBezTo>
                    <a:pt x="374650" y="8032266"/>
                    <a:pt x="388620" y="8033536"/>
                    <a:pt x="405130" y="8033536"/>
                  </a:cubicBezTo>
                  <a:lnTo>
                    <a:pt x="496570" y="8033536"/>
                  </a:lnTo>
                  <a:cubicBezTo>
                    <a:pt x="516890" y="8033536"/>
                    <a:pt x="537210" y="8033536"/>
                    <a:pt x="557530" y="8032266"/>
                  </a:cubicBezTo>
                  <a:lnTo>
                    <a:pt x="557530" y="8030995"/>
                  </a:lnTo>
                  <a:lnTo>
                    <a:pt x="543560" y="8030995"/>
                  </a:lnTo>
                  <a:cubicBezTo>
                    <a:pt x="534670" y="8027186"/>
                    <a:pt x="504190" y="8030995"/>
                    <a:pt x="474980" y="8029726"/>
                  </a:cubicBezTo>
                  <a:cubicBezTo>
                    <a:pt x="488950" y="8027186"/>
                    <a:pt x="523240" y="8027186"/>
                    <a:pt x="558800" y="8027186"/>
                  </a:cubicBezTo>
                  <a:lnTo>
                    <a:pt x="558800" y="8020836"/>
                  </a:lnTo>
                  <a:cubicBezTo>
                    <a:pt x="527050" y="8020836"/>
                    <a:pt x="509270" y="8022105"/>
                    <a:pt x="485140" y="8022105"/>
                  </a:cubicBezTo>
                  <a:cubicBezTo>
                    <a:pt x="473710" y="8022105"/>
                    <a:pt x="461010" y="8022105"/>
                    <a:pt x="448310" y="8020836"/>
                  </a:cubicBezTo>
                  <a:lnTo>
                    <a:pt x="400050" y="8020836"/>
                  </a:lnTo>
                  <a:cubicBezTo>
                    <a:pt x="391160" y="8022105"/>
                    <a:pt x="381000" y="8022105"/>
                    <a:pt x="372110" y="8023376"/>
                  </a:cubicBezTo>
                  <a:cubicBezTo>
                    <a:pt x="370840" y="8014486"/>
                    <a:pt x="370840" y="8004326"/>
                    <a:pt x="372110" y="7996705"/>
                  </a:cubicBezTo>
                  <a:cubicBezTo>
                    <a:pt x="369570" y="7992895"/>
                    <a:pt x="372110" y="7982736"/>
                    <a:pt x="369570" y="7982736"/>
                  </a:cubicBezTo>
                  <a:lnTo>
                    <a:pt x="369570" y="7980195"/>
                  </a:lnTo>
                  <a:lnTo>
                    <a:pt x="369570" y="7907806"/>
                  </a:lnTo>
                  <a:cubicBezTo>
                    <a:pt x="368300" y="7915426"/>
                    <a:pt x="369570" y="7961146"/>
                    <a:pt x="368300" y="7964956"/>
                  </a:cubicBezTo>
                  <a:cubicBezTo>
                    <a:pt x="367030" y="7962416"/>
                    <a:pt x="367030" y="7952256"/>
                    <a:pt x="367030" y="7942096"/>
                  </a:cubicBezTo>
                  <a:cubicBezTo>
                    <a:pt x="368300" y="7911616"/>
                    <a:pt x="368300" y="7906536"/>
                    <a:pt x="367030" y="7873516"/>
                  </a:cubicBezTo>
                  <a:cubicBezTo>
                    <a:pt x="367030" y="7862086"/>
                    <a:pt x="368300" y="7850656"/>
                    <a:pt x="369570" y="7839226"/>
                  </a:cubicBezTo>
                  <a:cubicBezTo>
                    <a:pt x="369570" y="7771200"/>
                    <a:pt x="368300" y="7742420"/>
                    <a:pt x="368300" y="7677667"/>
                  </a:cubicBezTo>
                  <a:cubicBezTo>
                    <a:pt x="369570" y="7676467"/>
                    <a:pt x="369570" y="7682463"/>
                    <a:pt x="370840" y="7687260"/>
                  </a:cubicBezTo>
                  <a:cubicBezTo>
                    <a:pt x="369570" y="7658481"/>
                    <a:pt x="369570" y="7633299"/>
                    <a:pt x="370840" y="7611715"/>
                  </a:cubicBezTo>
                  <a:cubicBezTo>
                    <a:pt x="372110" y="7642892"/>
                    <a:pt x="373380" y="7665676"/>
                    <a:pt x="374650" y="7686061"/>
                  </a:cubicBezTo>
                  <a:cubicBezTo>
                    <a:pt x="373380" y="7639294"/>
                    <a:pt x="374650" y="7563749"/>
                    <a:pt x="370840" y="7548161"/>
                  </a:cubicBezTo>
                  <a:cubicBezTo>
                    <a:pt x="370840" y="7567347"/>
                    <a:pt x="373380" y="7592528"/>
                    <a:pt x="370840" y="7602122"/>
                  </a:cubicBezTo>
                  <a:cubicBezTo>
                    <a:pt x="370840" y="7569745"/>
                    <a:pt x="369570" y="7540966"/>
                    <a:pt x="368300" y="7516983"/>
                  </a:cubicBezTo>
                  <a:cubicBezTo>
                    <a:pt x="369570" y="7518182"/>
                    <a:pt x="369570" y="7506192"/>
                    <a:pt x="369570" y="7484606"/>
                  </a:cubicBezTo>
                  <a:cubicBezTo>
                    <a:pt x="370840" y="7507390"/>
                    <a:pt x="373380" y="7471416"/>
                    <a:pt x="374650" y="7451031"/>
                  </a:cubicBezTo>
                  <a:cubicBezTo>
                    <a:pt x="372110" y="7445036"/>
                    <a:pt x="372110" y="7475014"/>
                    <a:pt x="369570" y="7473815"/>
                  </a:cubicBezTo>
                  <a:cubicBezTo>
                    <a:pt x="369570" y="7423451"/>
                    <a:pt x="368300" y="7463022"/>
                    <a:pt x="368300" y="7441438"/>
                  </a:cubicBezTo>
                  <a:cubicBezTo>
                    <a:pt x="368300" y="7386278"/>
                    <a:pt x="370840" y="7380283"/>
                    <a:pt x="370840" y="7333516"/>
                  </a:cubicBezTo>
                  <a:cubicBezTo>
                    <a:pt x="373380" y="7345508"/>
                    <a:pt x="373380" y="7388676"/>
                    <a:pt x="374650" y="7407863"/>
                  </a:cubicBezTo>
                  <a:cubicBezTo>
                    <a:pt x="374650" y="7347906"/>
                    <a:pt x="372110" y="7341910"/>
                    <a:pt x="372110" y="7290348"/>
                  </a:cubicBezTo>
                  <a:cubicBezTo>
                    <a:pt x="373380" y="7291547"/>
                    <a:pt x="374650" y="7310732"/>
                    <a:pt x="374650" y="7278357"/>
                  </a:cubicBezTo>
                  <a:cubicBezTo>
                    <a:pt x="370840" y="7211205"/>
                    <a:pt x="372110" y="7074504"/>
                    <a:pt x="370840" y="6989366"/>
                  </a:cubicBezTo>
                  <a:cubicBezTo>
                    <a:pt x="369570" y="7003756"/>
                    <a:pt x="372110" y="7021742"/>
                    <a:pt x="370840" y="7032535"/>
                  </a:cubicBezTo>
                  <a:cubicBezTo>
                    <a:pt x="369570" y="7030136"/>
                    <a:pt x="369570" y="7009751"/>
                    <a:pt x="369570" y="7000158"/>
                  </a:cubicBezTo>
                  <a:cubicBezTo>
                    <a:pt x="370840" y="6994163"/>
                    <a:pt x="370840" y="6958189"/>
                    <a:pt x="373380" y="6966583"/>
                  </a:cubicBezTo>
                  <a:cubicBezTo>
                    <a:pt x="370840" y="6906626"/>
                    <a:pt x="373380" y="6840673"/>
                    <a:pt x="372110" y="6762730"/>
                  </a:cubicBezTo>
                  <a:cubicBezTo>
                    <a:pt x="373380" y="6753137"/>
                    <a:pt x="377190" y="6735150"/>
                    <a:pt x="374650" y="6708769"/>
                  </a:cubicBezTo>
                  <a:cubicBezTo>
                    <a:pt x="374650" y="6721960"/>
                    <a:pt x="374650" y="6733951"/>
                    <a:pt x="373380" y="6730354"/>
                  </a:cubicBezTo>
                  <a:cubicBezTo>
                    <a:pt x="372110" y="6684787"/>
                    <a:pt x="372110" y="6653609"/>
                    <a:pt x="372110" y="6580462"/>
                  </a:cubicBezTo>
                  <a:cubicBezTo>
                    <a:pt x="377190" y="6572068"/>
                    <a:pt x="375920" y="6484532"/>
                    <a:pt x="378460" y="6438965"/>
                  </a:cubicBezTo>
                  <a:cubicBezTo>
                    <a:pt x="377190" y="6414982"/>
                    <a:pt x="377190" y="6453354"/>
                    <a:pt x="375920" y="6428172"/>
                  </a:cubicBezTo>
                  <a:cubicBezTo>
                    <a:pt x="379730" y="6317852"/>
                    <a:pt x="378460" y="6250701"/>
                    <a:pt x="379730" y="6105606"/>
                  </a:cubicBezTo>
                  <a:cubicBezTo>
                    <a:pt x="381000" y="6171558"/>
                    <a:pt x="381000" y="6055243"/>
                    <a:pt x="382270" y="6076827"/>
                  </a:cubicBezTo>
                  <a:cubicBezTo>
                    <a:pt x="381000" y="6033658"/>
                    <a:pt x="379730" y="5965308"/>
                    <a:pt x="381000" y="5931732"/>
                  </a:cubicBezTo>
                  <a:cubicBezTo>
                    <a:pt x="379730" y="5938927"/>
                    <a:pt x="378460" y="5936529"/>
                    <a:pt x="378460" y="5923338"/>
                  </a:cubicBezTo>
                  <a:cubicBezTo>
                    <a:pt x="379730" y="5901754"/>
                    <a:pt x="381000" y="5919741"/>
                    <a:pt x="379730" y="5880169"/>
                  </a:cubicBezTo>
                  <a:cubicBezTo>
                    <a:pt x="382270" y="5886165"/>
                    <a:pt x="383540" y="5875373"/>
                    <a:pt x="383540" y="5846594"/>
                  </a:cubicBezTo>
                  <a:cubicBezTo>
                    <a:pt x="383540" y="5832204"/>
                    <a:pt x="381000" y="5845395"/>
                    <a:pt x="381000" y="5826209"/>
                  </a:cubicBezTo>
                  <a:cubicBezTo>
                    <a:pt x="381000" y="5792633"/>
                    <a:pt x="382270" y="5784239"/>
                    <a:pt x="382270" y="5761456"/>
                  </a:cubicBezTo>
                  <a:cubicBezTo>
                    <a:pt x="382270" y="5777045"/>
                    <a:pt x="383540" y="5787837"/>
                    <a:pt x="384810" y="5792633"/>
                  </a:cubicBezTo>
                  <a:cubicBezTo>
                    <a:pt x="384810" y="5756659"/>
                    <a:pt x="386080" y="5774646"/>
                    <a:pt x="387350" y="5781841"/>
                  </a:cubicBezTo>
                  <a:cubicBezTo>
                    <a:pt x="387350" y="5748265"/>
                    <a:pt x="388620" y="5715889"/>
                    <a:pt x="389890" y="5695503"/>
                  </a:cubicBezTo>
                  <a:cubicBezTo>
                    <a:pt x="386080" y="5696703"/>
                    <a:pt x="384810" y="5724282"/>
                    <a:pt x="382270" y="5696703"/>
                  </a:cubicBezTo>
                  <a:cubicBezTo>
                    <a:pt x="382270" y="5730278"/>
                    <a:pt x="379730" y="5726681"/>
                    <a:pt x="377190" y="5741070"/>
                  </a:cubicBezTo>
                  <a:cubicBezTo>
                    <a:pt x="377190" y="5582785"/>
                    <a:pt x="379730" y="5372937"/>
                    <a:pt x="384810" y="5235037"/>
                  </a:cubicBezTo>
                  <a:cubicBezTo>
                    <a:pt x="387350" y="5255423"/>
                    <a:pt x="388620" y="5254223"/>
                    <a:pt x="391160" y="5223046"/>
                  </a:cubicBezTo>
                  <a:cubicBezTo>
                    <a:pt x="378460" y="5161890"/>
                    <a:pt x="392430" y="4953241"/>
                    <a:pt x="387350" y="4816540"/>
                  </a:cubicBezTo>
                  <a:cubicBezTo>
                    <a:pt x="383540" y="4802151"/>
                    <a:pt x="383540" y="4826133"/>
                    <a:pt x="379730" y="4829731"/>
                  </a:cubicBezTo>
                  <a:cubicBezTo>
                    <a:pt x="379730" y="4745792"/>
                    <a:pt x="377190" y="4726606"/>
                    <a:pt x="374650" y="4691831"/>
                  </a:cubicBezTo>
                  <a:cubicBezTo>
                    <a:pt x="373380" y="4628277"/>
                    <a:pt x="374650" y="4600697"/>
                    <a:pt x="373380" y="4531147"/>
                  </a:cubicBezTo>
                  <a:cubicBezTo>
                    <a:pt x="374650" y="4529948"/>
                    <a:pt x="374650" y="4527550"/>
                    <a:pt x="374650" y="4509563"/>
                  </a:cubicBezTo>
                  <a:cubicBezTo>
                    <a:pt x="374650" y="4480784"/>
                    <a:pt x="373380" y="4538342"/>
                    <a:pt x="370840" y="4521554"/>
                  </a:cubicBezTo>
                  <a:cubicBezTo>
                    <a:pt x="370840" y="4448407"/>
                    <a:pt x="363220" y="4431619"/>
                    <a:pt x="365760" y="4362070"/>
                  </a:cubicBezTo>
                  <a:cubicBezTo>
                    <a:pt x="361950" y="4383654"/>
                    <a:pt x="359410" y="4363268"/>
                    <a:pt x="358140" y="4353676"/>
                  </a:cubicBezTo>
                  <a:cubicBezTo>
                    <a:pt x="359410" y="4353676"/>
                    <a:pt x="359410" y="4323698"/>
                    <a:pt x="358140" y="4321299"/>
                  </a:cubicBezTo>
                  <a:cubicBezTo>
                    <a:pt x="358140" y="4338087"/>
                    <a:pt x="356870" y="4321299"/>
                    <a:pt x="358140" y="4299715"/>
                  </a:cubicBezTo>
                  <a:cubicBezTo>
                    <a:pt x="359410" y="4322498"/>
                    <a:pt x="363220" y="4244555"/>
                    <a:pt x="360680" y="4234962"/>
                  </a:cubicBezTo>
                  <a:cubicBezTo>
                    <a:pt x="359410" y="4273334"/>
                    <a:pt x="358140" y="4341685"/>
                    <a:pt x="354330" y="4311706"/>
                  </a:cubicBezTo>
                  <a:cubicBezTo>
                    <a:pt x="354330" y="4350079"/>
                    <a:pt x="354330" y="4366866"/>
                    <a:pt x="351790" y="4376459"/>
                  </a:cubicBezTo>
                  <a:cubicBezTo>
                    <a:pt x="350520" y="4364468"/>
                    <a:pt x="349250" y="4350079"/>
                    <a:pt x="349250" y="4334490"/>
                  </a:cubicBezTo>
                  <a:cubicBezTo>
                    <a:pt x="347980" y="4344083"/>
                    <a:pt x="346710" y="4364468"/>
                    <a:pt x="345440" y="4377658"/>
                  </a:cubicBezTo>
                  <a:cubicBezTo>
                    <a:pt x="342900" y="4329693"/>
                    <a:pt x="341630" y="4208581"/>
                    <a:pt x="345440" y="4152222"/>
                  </a:cubicBezTo>
                  <a:cubicBezTo>
                    <a:pt x="344170" y="4109053"/>
                    <a:pt x="339090" y="4063486"/>
                    <a:pt x="342900" y="4023915"/>
                  </a:cubicBezTo>
                  <a:cubicBezTo>
                    <a:pt x="342900" y="4038305"/>
                    <a:pt x="344170" y="4073079"/>
                    <a:pt x="346710" y="4087469"/>
                  </a:cubicBezTo>
                  <a:cubicBezTo>
                    <a:pt x="346710" y="4044300"/>
                    <a:pt x="342900" y="3990339"/>
                    <a:pt x="345440" y="3959162"/>
                  </a:cubicBezTo>
                  <a:cubicBezTo>
                    <a:pt x="350520" y="4046698"/>
                    <a:pt x="353060" y="4186997"/>
                    <a:pt x="351790" y="4311706"/>
                  </a:cubicBezTo>
                  <a:cubicBezTo>
                    <a:pt x="355600" y="4232563"/>
                    <a:pt x="351790" y="4086269"/>
                    <a:pt x="349250" y="3979547"/>
                  </a:cubicBezTo>
                  <a:cubicBezTo>
                    <a:pt x="350520" y="3933980"/>
                    <a:pt x="350520" y="3833253"/>
                    <a:pt x="347980" y="3775694"/>
                  </a:cubicBezTo>
                  <a:cubicBezTo>
                    <a:pt x="347980" y="3750513"/>
                    <a:pt x="350520" y="3746915"/>
                    <a:pt x="350520" y="3721734"/>
                  </a:cubicBezTo>
                  <a:cubicBezTo>
                    <a:pt x="350520" y="3640193"/>
                    <a:pt x="344170" y="3459124"/>
                    <a:pt x="351790" y="3463920"/>
                  </a:cubicBezTo>
                  <a:cubicBezTo>
                    <a:pt x="353060" y="3425548"/>
                    <a:pt x="349250" y="3457925"/>
                    <a:pt x="349250" y="3432743"/>
                  </a:cubicBezTo>
                  <a:cubicBezTo>
                    <a:pt x="349250" y="3413557"/>
                    <a:pt x="350520" y="3395570"/>
                    <a:pt x="353060" y="3399167"/>
                  </a:cubicBezTo>
                  <a:cubicBezTo>
                    <a:pt x="359410" y="3502293"/>
                    <a:pt x="363220" y="3649786"/>
                    <a:pt x="368300" y="3760106"/>
                  </a:cubicBezTo>
                  <a:cubicBezTo>
                    <a:pt x="369570" y="3730128"/>
                    <a:pt x="370840" y="3685759"/>
                    <a:pt x="374650" y="3683362"/>
                  </a:cubicBezTo>
                  <a:cubicBezTo>
                    <a:pt x="374650" y="3444735"/>
                    <a:pt x="358140" y="3361994"/>
                    <a:pt x="358140" y="3118571"/>
                  </a:cubicBezTo>
                  <a:cubicBezTo>
                    <a:pt x="351790" y="3155744"/>
                    <a:pt x="349250" y="3055017"/>
                    <a:pt x="342900" y="3111376"/>
                  </a:cubicBezTo>
                  <a:cubicBezTo>
                    <a:pt x="342900" y="3092190"/>
                    <a:pt x="342900" y="3077800"/>
                    <a:pt x="341630" y="3068207"/>
                  </a:cubicBezTo>
                  <a:cubicBezTo>
                    <a:pt x="336550" y="3081398"/>
                    <a:pt x="332740" y="3100584"/>
                    <a:pt x="328930" y="3050220"/>
                  </a:cubicBezTo>
                  <a:cubicBezTo>
                    <a:pt x="327660" y="3050220"/>
                    <a:pt x="328930" y="3080199"/>
                    <a:pt x="327660" y="3082597"/>
                  </a:cubicBezTo>
                  <a:cubicBezTo>
                    <a:pt x="327660" y="3046623"/>
                    <a:pt x="325120" y="3053818"/>
                    <a:pt x="323850" y="3040627"/>
                  </a:cubicBezTo>
                  <a:cubicBezTo>
                    <a:pt x="322580" y="3047822"/>
                    <a:pt x="323850" y="3081398"/>
                    <a:pt x="322580" y="3083796"/>
                  </a:cubicBezTo>
                  <a:cubicBezTo>
                    <a:pt x="307340" y="3131761"/>
                    <a:pt x="299720" y="3198913"/>
                    <a:pt x="283210" y="3297241"/>
                  </a:cubicBezTo>
                  <a:cubicBezTo>
                    <a:pt x="280670" y="3382380"/>
                    <a:pt x="274320" y="3420752"/>
                    <a:pt x="270510" y="3503492"/>
                  </a:cubicBezTo>
                  <a:cubicBezTo>
                    <a:pt x="267970" y="3477111"/>
                    <a:pt x="264160" y="3556254"/>
                    <a:pt x="261620" y="3527475"/>
                  </a:cubicBezTo>
                  <a:cubicBezTo>
                    <a:pt x="261620" y="3551457"/>
                    <a:pt x="261620" y="3568245"/>
                    <a:pt x="260350" y="3570643"/>
                  </a:cubicBezTo>
                  <a:cubicBezTo>
                    <a:pt x="260350" y="3546661"/>
                    <a:pt x="260350" y="3529872"/>
                    <a:pt x="259080" y="3528674"/>
                  </a:cubicBezTo>
                  <a:cubicBezTo>
                    <a:pt x="259080" y="3576639"/>
                    <a:pt x="256540" y="3553855"/>
                    <a:pt x="255270" y="3551457"/>
                  </a:cubicBezTo>
                  <a:cubicBezTo>
                    <a:pt x="250190" y="3582635"/>
                    <a:pt x="246380" y="3671370"/>
                    <a:pt x="240030" y="3694154"/>
                  </a:cubicBezTo>
                  <a:cubicBezTo>
                    <a:pt x="237490" y="3580236"/>
                    <a:pt x="246380" y="3467518"/>
                    <a:pt x="242570" y="3371588"/>
                  </a:cubicBezTo>
                  <a:cubicBezTo>
                    <a:pt x="243840" y="3333215"/>
                    <a:pt x="245110" y="3270861"/>
                    <a:pt x="248920" y="3262467"/>
                  </a:cubicBezTo>
                  <a:cubicBezTo>
                    <a:pt x="248920" y="3296042"/>
                    <a:pt x="248920" y="3326020"/>
                    <a:pt x="251460" y="3326020"/>
                  </a:cubicBezTo>
                  <a:cubicBezTo>
                    <a:pt x="254000" y="3251674"/>
                    <a:pt x="256540" y="3173731"/>
                    <a:pt x="256540" y="3067008"/>
                  </a:cubicBezTo>
                  <a:cubicBezTo>
                    <a:pt x="262890" y="3050220"/>
                    <a:pt x="260350" y="2911121"/>
                    <a:pt x="262890" y="2829580"/>
                  </a:cubicBezTo>
                  <a:cubicBezTo>
                    <a:pt x="264160" y="2829580"/>
                    <a:pt x="264160" y="2858359"/>
                    <a:pt x="265430" y="2849965"/>
                  </a:cubicBezTo>
                  <a:cubicBezTo>
                    <a:pt x="264160" y="2736048"/>
                    <a:pt x="265430" y="2590953"/>
                    <a:pt x="267970" y="2474637"/>
                  </a:cubicBezTo>
                  <a:cubicBezTo>
                    <a:pt x="275590" y="2430270"/>
                    <a:pt x="274320" y="2189244"/>
                    <a:pt x="281940" y="2182049"/>
                  </a:cubicBezTo>
                  <a:cubicBezTo>
                    <a:pt x="283210" y="2130487"/>
                    <a:pt x="283210" y="2074128"/>
                    <a:pt x="285750" y="2052543"/>
                  </a:cubicBezTo>
                  <a:cubicBezTo>
                    <a:pt x="289560" y="2066933"/>
                    <a:pt x="290830" y="2104106"/>
                    <a:pt x="295910" y="2093314"/>
                  </a:cubicBezTo>
                  <a:cubicBezTo>
                    <a:pt x="299720" y="2064535"/>
                    <a:pt x="299720" y="1975799"/>
                    <a:pt x="302260" y="1931431"/>
                  </a:cubicBezTo>
                  <a:cubicBezTo>
                    <a:pt x="299720" y="1929033"/>
                    <a:pt x="297180" y="1864280"/>
                    <a:pt x="299720" y="1824709"/>
                  </a:cubicBezTo>
                  <a:cubicBezTo>
                    <a:pt x="300990" y="1831903"/>
                    <a:pt x="300990" y="1857085"/>
                    <a:pt x="302260" y="1866678"/>
                  </a:cubicBezTo>
                  <a:cubicBezTo>
                    <a:pt x="306070" y="1823509"/>
                    <a:pt x="309880" y="1833102"/>
                    <a:pt x="313690" y="1799527"/>
                  </a:cubicBezTo>
                  <a:cubicBezTo>
                    <a:pt x="313690" y="1764752"/>
                    <a:pt x="312420" y="1710791"/>
                    <a:pt x="314960" y="1702397"/>
                  </a:cubicBezTo>
                  <a:cubicBezTo>
                    <a:pt x="314960" y="1721583"/>
                    <a:pt x="313690" y="1747964"/>
                    <a:pt x="314960" y="1756358"/>
                  </a:cubicBezTo>
                  <a:cubicBezTo>
                    <a:pt x="314960" y="1721583"/>
                    <a:pt x="317500" y="1723981"/>
                    <a:pt x="317500" y="1691605"/>
                  </a:cubicBezTo>
                  <a:cubicBezTo>
                    <a:pt x="312420" y="1692804"/>
                    <a:pt x="317500" y="1649635"/>
                    <a:pt x="317500" y="1626852"/>
                  </a:cubicBezTo>
                  <a:cubicBezTo>
                    <a:pt x="316230" y="1595674"/>
                    <a:pt x="313690" y="1632848"/>
                    <a:pt x="312420" y="1606466"/>
                  </a:cubicBezTo>
                  <a:cubicBezTo>
                    <a:pt x="312420" y="1472164"/>
                    <a:pt x="325120" y="1373835"/>
                    <a:pt x="318770" y="1283900"/>
                  </a:cubicBezTo>
                  <a:cubicBezTo>
                    <a:pt x="317500" y="1298290"/>
                    <a:pt x="317500" y="1330666"/>
                    <a:pt x="317500" y="1359446"/>
                  </a:cubicBezTo>
                  <a:cubicBezTo>
                    <a:pt x="312420" y="1430194"/>
                    <a:pt x="307340" y="1524926"/>
                    <a:pt x="303530" y="1619657"/>
                  </a:cubicBezTo>
                  <a:cubicBezTo>
                    <a:pt x="302260" y="1617259"/>
                    <a:pt x="302260" y="1605267"/>
                    <a:pt x="300990" y="1610064"/>
                  </a:cubicBezTo>
                  <a:cubicBezTo>
                    <a:pt x="300990" y="1647237"/>
                    <a:pt x="302260" y="1666423"/>
                    <a:pt x="303530" y="1705994"/>
                  </a:cubicBezTo>
                  <a:cubicBezTo>
                    <a:pt x="302260" y="1720384"/>
                    <a:pt x="300990" y="1735973"/>
                    <a:pt x="300990" y="1781540"/>
                  </a:cubicBezTo>
                  <a:cubicBezTo>
                    <a:pt x="298450" y="1738371"/>
                    <a:pt x="298450" y="1815115"/>
                    <a:pt x="295910" y="1815115"/>
                  </a:cubicBezTo>
                  <a:cubicBezTo>
                    <a:pt x="294640" y="1780341"/>
                    <a:pt x="294640" y="1785137"/>
                    <a:pt x="292100" y="1794730"/>
                  </a:cubicBezTo>
                  <a:cubicBezTo>
                    <a:pt x="292100" y="1773146"/>
                    <a:pt x="289560" y="1781540"/>
                    <a:pt x="290830" y="1752761"/>
                  </a:cubicBezTo>
                  <a:cubicBezTo>
                    <a:pt x="292100" y="1656830"/>
                    <a:pt x="294640" y="1545311"/>
                    <a:pt x="294640" y="1419402"/>
                  </a:cubicBezTo>
                  <a:cubicBezTo>
                    <a:pt x="289560" y="1466168"/>
                    <a:pt x="289560" y="1571692"/>
                    <a:pt x="287020" y="1646038"/>
                  </a:cubicBezTo>
                  <a:cubicBezTo>
                    <a:pt x="280670" y="1631648"/>
                    <a:pt x="279400" y="1672419"/>
                    <a:pt x="274320" y="1734774"/>
                  </a:cubicBezTo>
                  <a:cubicBezTo>
                    <a:pt x="273050" y="1769548"/>
                    <a:pt x="276860" y="1741968"/>
                    <a:pt x="275590" y="1777942"/>
                  </a:cubicBezTo>
                  <a:cubicBezTo>
                    <a:pt x="269240" y="1810319"/>
                    <a:pt x="264160" y="1913444"/>
                    <a:pt x="255270" y="1889462"/>
                  </a:cubicBezTo>
                  <a:cubicBezTo>
                    <a:pt x="255270" y="1756358"/>
                    <a:pt x="247650" y="1759955"/>
                    <a:pt x="247650" y="1623254"/>
                  </a:cubicBezTo>
                  <a:cubicBezTo>
                    <a:pt x="245110" y="1622055"/>
                    <a:pt x="243840" y="1590878"/>
                    <a:pt x="242570" y="1576488"/>
                  </a:cubicBezTo>
                  <a:cubicBezTo>
                    <a:pt x="242570" y="1502142"/>
                    <a:pt x="246380" y="1426597"/>
                    <a:pt x="243840" y="1365441"/>
                  </a:cubicBezTo>
                  <a:cubicBezTo>
                    <a:pt x="243840" y="1376233"/>
                    <a:pt x="242570" y="1395419"/>
                    <a:pt x="242570" y="1397818"/>
                  </a:cubicBezTo>
                  <a:cubicBezTo>
                    <a:pt x="242570" y="1378632"/>
                    <a:pt x="245110" y="1289896"/>
                    <a:pt x="238760" y="1287498"/>
                  </a:cubicBezTo>
                  <a:cubicBezTo>
                    <a:pt x="241300" y="1271909"/>
                    <a:pt x="243840" y="1263515"/>
                    <a:pt x="243840" y="1227541"/>
                  </a:cubicBezTo>
                  <a:cubicBezTo>
                    <a:pt x="241300" y="1215550"/>
                    <a:pt x="242570" y="1185572"/>
                    <a:pt x="240030" y="1178377"/>
                  </a:cubicBezTo>
                  <a:lnTo>
                    <a:pt x="243840" y="1178377"/>
                  </a:lnTo>
                  <a:cubicBezTo>
                    <a:pt x="245110" y="1134009"/>
                    <a:pt x="240030" y="1141204"/>
                    <a:pt x="240030" y="1104031"/>
                  </a:cubicBezTo>
                  <a:cubicBezTo>
                    <a:pt x="247650" y="1130412"/>
                    <a:pt x="243840" y="1026087"/>
                    <a:pt x="242570" y="1018892"/>
                  </a:cubicBezTo>
                  <a:cubicBezTo>
                    <a:pt x="242570" y="1032083"/>
                    <a:pt x="241300" y="1038078"/>
                    <a:pt x="240030" y="1042875"/>
                  </a:cubicBezTo>
                  <a:cubicBezTo>
                    <a:pt x="241300" y="978122"/>
                    <a:pt x="237490" y="1039277"/>
                    <a:pt x="236220" y="1005702"/>
                  </a:cubicBezTo>
                  <a:cubicBezTo>
                    <a:pt x="242570" y="1002104"/>
                    <a:pt x="236220" y="967330"/>
                    <a:pt x="236220" y="944546"/>
                  </a:cubicBezTo>
                  <a:cubicBezTo>
                    <a:pt x="240030" y="926559"/>
                    <a:pt x="242570" y="891784"/>
                    <a:pt x="242570" y="823434"/>
                  </a:cubicBezTo>
                  <a:cubicBezTo>
                    <a:pt x="237490" y="837823"/>
                    <a:pt x="238760" y="789858"/>
                    <a:pt x="237490" y="774270"/>
                  </a:cubicBezTo>
                  <a:cubicBezTo>
                    <a:pt x="240030" y="773070"/>
                    <a:pt x="241300" y="777867"/>
                    <a:pt x="242570" y="787460"/>
                  </a:cubicBezTo>
                  <a:lnTo>
                    <a:pt x="242570" y="702322"/>
                  </a:lnTo>
                  <a:cubicBezTo>
                    <a:pt x="240030" y="695127"/>
                    <a:pt x="234950" y="715512"/>
                    <a:pt x="233680" y="689131"/>
                  </a:cubicBezTo>
                  <a:cubicBezTo>
                    <a:pt x="231140" y="665149"/>
                    <a:pt x="233680" y="673543"/>
                    <a:pt x="233680" y="638810"/>
                  </a:cubicBezTo>
                  <a:cubicBezTo>
                    <a:pt x="237490" y="624840"/>
                    <a:pt x="240030" y="678339"/>
                    <a:pt x="238760" y="627380"/>
                  </a:cubicBezTo>
                  <a:cubicBezTo>
                    <a:pt x="238760" y="553720"/>
                    <a:pt x="233680" y="627380"/>
                    <a:pt x="233680" y="600710"/>
                  </a:cubicBezTo>
                  <a:lnTo>
                    <a:pt x="233680" y="561340"/>
                  </a:lnTo>
                  <a:cubicBezTo>
                    <a:pt x="237490" y="561340"/>
                    <a:pt x="236220" y="582930"/>
                    <a:pt x="238760" y="562610"/>
                  </a:cubicBezTo>
                  <a:lnTo>
                    <a:pt x="238760" y="472440"/>
                  </a:lnTo>
                  <a:cubicBezTo>
                    <a:pt x="236220" y="471170"/>
                    <a:pt x="233680" y="473710"/>
                    <a:pt x="234950" y="445770"/>
                  </a:cubicBezTo>
                  <a:cubicBezTo>
                    <a:pt x="234950" y="402590"/>
                    <a:pt x="240030" y="481330"/>
                    <a:pt x="238760" y="420370"/>
                  </a:cubicBezTo>
                  <a:cubicBezTo>
                    <a:pt x="238760" y="420370"/>
                    <a:pt x="237490" y="419100"/>
                    <a:pt x="237490" y="416560"/>
                  </a:cubicBezTo>
                  <a:cubicBezTo>
                    <a:pt x="236220" y="414020"/>
                    <a:pt x="236220" y="410210"/>
                    <a:pt x="234950" y="403860"/>
                  </a:cubicBezTo>
                  <a:cubicBezTo>
                    <a:pt x="233680" y="392430"/>
                    <a:pt x="232410" y="375920"/>
                    <a:pt x="234950" y="354330"/>
                  </a:cubicBezTo>
                  <a:cubicBezTo>
                    <a:pt x="234950" y="377190"/>
                    <a:pt x="236220" y="387350"/>
                    <a:pt x="237490" y="393700"/>
                  </a:cubicBezTo>
                  <a:lnTo>
                    <a:pt x="237490" y="237490"/>
                  </a:lnTo>
                  <a:cubicBezTo>
                    <a:pt x="304800" y="237490"/>
                    <a:pt x="379730" y="237490"/>
                    <a:pt x="421640" y="241300"/>
                  </a:cubicBezTo>
                  <a:cubicBezTo>
                    <a:pt x="463550" y="229870"/>
                    <a:pt x="509270" y="229870"/>
                    <a:pt x="563880" y="231140"/>
                  </a:cubicBezTo>
                  <a:cubicBezTo>
                    <a:pt x="589280" y="231140"/>
                    <a:pt x="613326" y="232410"/>
                    <a:pt x="630838" y="232410"/>
                  </a:cubicBezTo>
                  <a:cubicBezTo>
                    <a:pt x="648351" y="232410"/>
                    <a:pt x="668909" y="231140"/>
                    <a:pt x="689467" y="231140"/>
                  </a:cubicBezTo>
                  <a:cubicBezTo>
                    <a:pt x="714594" y="231140"/>
                    <a:pt x="741243" y="232410"/>
                    <a:pt x="762563" y="232410"/>
                  </a:cubicBezTo>
                  <a:cubicBezTo>
                    <a:pt x="785405" y="232410"/>
                    <a:pt x="808248" y="229870"/>
                    <a:pt x="828045" y="229870"/>
                  </a:cubicBezTo>
                  <a:cubicBezTo>
                    <a:pt x="897333" y="228600"/>
                    <a:pt x="958247" y="231140"/>
                    <a:pt x="1003170" y="227330"/>
                  </a:cubicBezTo>
                  <a:cubicBezTo>
                    <a:pt x="1032104" y="229870"/>
                    <a:pt x="1057231" y="226060"/>
                    <a:pt x="1083119" y="224790"/>
                  </a:cubicBezTo>
                  <a:cubicBezTo>
                    <a:pt x="1129565" y="224790"/>
                    <a:pt x="1134895" y="223520"/>
                    <a:pt x="1170681" y="223520"/>
                  </a:cubicBezTo>
                  <a:cubicBezTo>
                    <a:pt x="1231594" y="217170"/>
                    <a:pt x="1302406" y="219710"/>
                    <a:pt x="1374740" y="220980"/>
                  </a:cubicBezTo>
                  <a:cubicBezTo>
                    <a:pt x="1481338" y="222250"/>
                    <a:pt x="1578038" y="219710"/>
                    <a:pt x="1651895" y="219710"/>
                  </a:cubicBezTo>
                  <a:cubicBezTo>
                    <a:pt x="1729560" y="213360"/>
                    <a:pt x="1820168" y="218440"/>
                    <a:pt x="1892503" y="213360"/>
                  </a:cubicBezTo>
                  <a:cubicBezTo>
                    <a:pt x="1923721" y="218440"/>
                    <a:pt x="2020420" y="215900"/>
                    <a:pt x="2053161" y="213360"/>
                  </a:cubicBezTo>
                  <a:cubicBezTo>
                    <a:pt x="2095039" y="217170"/>
                    <a:pt x="2142247" y="213360"/>
                    <a:pt x="2191738" y="213360"/>
                  </a:cubicBezTo>
                  <a:lnTo>
                    <a:pt x="2235901" y="213360"/>
                  </a:lnTo>
                  <a:cubicBezTo>
                    <a:pt x="2293768" y="213360"/>
                    <a:pt x="2411787" y="210820"/>
                    <a:pt x="2447574" y="210820"/>
                  </a:cubicBezTo>
                  <a:cubicBezTo>
                    <a:pt x="2500111" y="210820"/>
                    <a:pt x="2545035" y="210820"/>
                    <a:pt x="2588435" y="209550"/>
                  </a:cubicBezTo>
                  <a:cubicBezTo>
                    <a:pt x="2597572" y="209550"/>
                    <a:pt x="2605187" y="209550"/>
                    <a:pt x="2612039" y="208280"/>
                  </a:cubicBezTo>
                  <a:cubicBezTo>
                    <a:pt x="2622699" y="208280"/>
                    <a:pt x="2634120" y="207010"/>
                    <a:pt x="2644780" y="207010"/>
                  </a:cubicBezTo>
                  <a:cubicBezTo>
                    <a:pt x="2656963" y="210820"/>
                    <a:pt x="2679805" y="208280"/>
                    <a:pt x="2695795" y="208280"/>
                  </a:cubicBezTo>
                  <a:cubicBezTo>
                    <a:pt x="2752901" y="209550"/>
                    <a:pt x="2803916" y="208280"/>
                    <a:pt x="2856454" y="208280"/>
                  </a:cubicBezTo>
                  <a:cubicBezTo>
                    <a:pt x="2895286" y="208280"/>
                    <a:pt x="2935641" y="210820"/>
                    <a:pt x="2972950" y="210820"/>
                  </a:cubicBezTo>
                  <a:cubicBezTo>
                    <a:pt x="2981326" y="210820"/>
                    <a:pt x="2984371" y="209550"/>
                    <a:pt x="2995031" y="209550"/>
                  </a:cubicBezTo>
                  <a:cubicBezTo>
                    <a:pt x="3007214" y="209550"/>
                    <a:pt x="3021680" y="210820"/>
                    <a:pt x="3023965" y="210820"/>
                  </a:cubicBezTo>
                  <a:cubicBezTo>
                    <a:pt x="3088685" y="209550"/>
                    <a:pt x="3155689" y="209550"/>
                    <a:pt x="3221171" y="208280"/>
                  </a:cubicBezTo>
                  <a:cubicBezTo>
                    <a:pt x="3260765" y="208280"/>
                    <a:pt x="3298835" y="209550"/>
                    <a:pt x="3337668" y="209550"/>
                  </a:cubicBezTo>
                  <a:lnTo>
                    <a:pt x="3339952" y="209550"/>
                  </a:lnTo>
                  <a:cubicBezTo>
                    <a:pt x="3330815" y="209550"/>
                    <a:pt x="3322439" y="210820"/>
                    <a:pt x="3318632" y="210820"/>
                  </a:cubicBezTo>
                  <a:cubicBezTo>
                    <a:pt x="3349850" y="210820"/>
                    <a:pt x="3351373" y="209550"/>
                    <a:pt x="3380307" y="210820"/>
                  </a:cubicBezTo>
                  <a:cubicBezTo>
                    <a:pt x="3379545" y="209550"/>
                    <a:pt x="3370409" y="209550"/>
                    <a:pt x="3359749" y="209550"/>
                  </a:cubicBezTo>
                  <a:cubicBezTo>
                    <a:pt x="3371170" y="209550"/>
                    <a:pt x="3382591" y="209550"/>
                    <a:pt x="3394012" y="208280"/>
                  </a:cubicBezTo>
                  <a:cubicBezTo>
                    <a:pt x="3409241" y="213360"/>
                    <a:pt x="3477768" y="210820"/>
                    <a:pt x="3502133" y="209550"/>
                  </a:cubicBezTo>
                  <a:cubicBezTo>
                    <a:pt x="3460255" y="209550"/>
                    <a:pt x="3420662" y="210820"/>
                    <a:pt x="3395535" y="208280"/>
                  </a:cubicBezTo>
                  <a:cubicBezTo>
                    <a:pt x="3413048" y="208280"/>
                    <a:pt x="3429799" y="207010"/>
                    <a:pt x="3446550" y="207010"/>
                  </a:cubicBezTo>
                  <a:cubicBezTo>
                    <a:pt x="3467869" y="207010"/>
                    <a:pt x="3492235" y="208280"/>
                    <a:pt x="3512032" y="208280"/>
                  </a:cubicBezTo>
                  <a:lnTo>
                    <a:pt x="3649848" y="208280"/>
                  </a:lnTo>
                  <a:cubicBezTo>
                    <a:pt x="3638427" y="210820"/>
                    <a:pt x="3623198" y="213360"/>
                    <a:pt x="3582843" y="213360"/>
                  </a:cubicBezTo>
                  <a:cubicBezTo>
                    <a:pt x="3584366" y="212090"/>
                    <a:pt x="3594264" y="212090"/>
                    <a:pt x="3595787" y="210820"/>
                  </a:cubicBezTo>
                  <a:cubicBezTo>
                    <a:pt x="3560762" y="210820"/>
                    <a:pt x="3520407" y="213360"/>
                    <a:pt x="3514316" y="214630"/>
                  </a:cubicBezTo>
                  <a:cubicBezTo>
                    <a:pt x="3483098" y="213360"/>
                    <a:pt x="3489189" y="214630"/>
                    <a:pt x="3467108" y="215900"/>
                  </a:cubicBezTo>
                  <a:cubicBezTo>
                    <a:pt x="3431322" y="215900"/>
                    <a:pt x="3374977" y="214630"/>
                    <a:pt x="3358226" y="218440"/>
                  </a:cubicBezTo>
                  <a:cubicBezTo>
                    <a:pt x="3383353" y="219710"/>
                    <a:pt x="3416855" y="217170"/>
                    <a:pt x="3426753" y="220980"/>
                  </a:cubicBezTo>
                  <a:cubicBezTo>
                    <a:pt x="3400865" y="222250"/>
                    <a:pt x="3381830" y="219710"/>
                    <a:pt x="3379546" y="222250"/>
                  </a:cubicBezTo>
                  <a:cubicBezTo>
                    <a:pt x="3399342" y="223520"/>
                    <a:pt x="3465585" y="220980"/>
                    <a:pt x="3468631" y="224790"/>
                  </a:cubicBezTo>
                  <a:lnTo>
                    <a:pt x="3427514" y="224790"/>
                  </a:lnTo>
                  <a:cubicBezTo>
                    <a:pt x="3427514" y="227330"/>
                    <a:pt x="3463301" y="227330"/>
                    <a:pt x="3441981" y="228600"/>
                  </a:cubicBezTo>
                  <a:cubicBezTo>
                    <a:pt x="3451880" y="228600"/>
                    <a:pt x="3477006" y="229870"/>
                    <a:pt x="3476245" y="227330"/>
                  </a:cubicBezTo>
                  <a:cubicBezTo>
                    <a:pt x="3461017" y="227330"/>
                    <a:pt x="3454164" y="227330"/>
                    <a:pt x="3455687" y="224790"/>
                  </a:cubicBezTo>
                  <a:lnTo>
                    <a:pt x="3537158" y="224790"/>
                  </a:lnTo>
                  <a:cubicBezTo>
                    <a:pt x="3489951" y="228600"/>
                    <a:pt x="3376500" y="228600"/>
                    <a:pt x="3320155" y="228600"/>
                  </a:cubicBezTo>
                  <a:cubicBezTo>
                    <a:pt x="3314825" y="229870"/>
                    <a:pt x="3311780" y="231140"/>
                    <a:pt x="3300358" y="232410"/>
                  </a:cubicBezTo>
                  <a:cubicBezTo>
                    <a:pt x="3332338" y="232410"/>
                    <a:pt x="3363556" y="232410"/>
                    <a:pt x="3327008" y="231140"/>
                  </a:cubicBezTo>
                  <a:cubicBezTo>
                    <a:pt x="3352896" y="231140"/>
                    <a:pt x="3358226" y="232410"/>
                    <a:pt x="3368124" y="233680"/>
                  </a:cubicBezTo>
                  <a:cubicBezTo>
                    <a:pt x="3319394" y="237490"/>
                    <a:pt x="3330053" y="232410"/>
                    <a:pt x="3286653" y="233680"/>
                  </a:cubicBezTo>
                  <a:cubicBezTo>
                    <a:pt x="3311018" y="233680"/>
                    <a:pt x="3320917" y="234950"/>
                    <a:pt x="3301120" y="237490"/>
                  </a:cubicBezTo>
                  <a:cubicBezTo>
                    <a:pt x="3361272" y="238760"/>
                    <a:pt x="3441981" y="240030"/>
                    <a:pt x="3485382" y="238760"/>
                  </a:cubicBezTo>
                  <a:cubicBezTo>
                    <a:pt x="3509747" y="243840"/>
                    <a:pt x="3623959" y="237490"/>
                    <a:pt x="3636142" y="245110"/>
                  </a:cubicBezTo>
                  <a:cubicBezTo>
                    <a:pt x="3663553" y="245110"/>
                    <a:pt x="3646041" y="241300"/>
                    <a:pt x="3681486" y="241300"/>
                  </a:cubicBezTo>
                  <a:cubicBezTo>
                    <a:pt x="3718316" y="242570"/>
                    <a:pt x="3744986" y="243840"/>
                    <a:pt x="3784356" y="245110"/>
                  </a:cubicBezTo>
                  <a:lnTo>
                    <a:pt x="3794516" y="245110"/>
                  </a:lnTo>
                  <a:cubicBezTo>
                    <a:pt x="3809756" y="245110"/>
                    <a:pt x="3830076" y="243840"/>
                    <a:pt x="3847856" y="245110"/>
                  </a:cubicBezTo>
                  <a:cubicBezTo>
                    <a:pt x="3859286" y="245110"/>
                    <a:pt x="3870716" y="245110"/>
                    <a:pt x="3879606" y="246380"/>
                  </a:cubicBezTo>
                  <a:lnTo>
                    <a:pt x="3888496" y="246380"/>
                  </a:lnTo>
                  <a:cubicBezTo>
                    <a:pt x="3889766" y="246380"/>
                    <a:pt x="3892306" y="246380"/>
                    <a:pt x="3892306" y="247650"/>
                  </a:cubicBezTo>
                  <a:cubicBezTo>
                    <a:pt x="3883416" y="247650"/>
                    <a:pt x="3888496" y="248920"/>
                    <a:pt x="3875796" y="248920"/>
                  </a:cubicBezTo>
                  <a:cubicBezTo>
                    <a:pt x="3858016" y="247650"/>
                    <a:pt x="3827536" y="247650"/>
                    <a:pt x="3794516" y="247650"/>
                  </a:cubicBezTo>
                  <a:lnTo>
                    <a:pt x="3794516" y="250190"/>
                  </a:lnTo>
                  <a:lnTo>
                    <a:pt x="3912626" y="250190"/>
                  </a:lnTo>
                  <a:lnTo>
                    <a:pt x="3893576" y="250190"/>
                  </a:lnTo>
                  <a:cubicBezTo>
                    <a:pt x="3912626" y="250190"/>
                    <a:pt x="3913896" y="248920"/>
                    <a:pt x="3932946" y="248920"/>
                  </a:cubicBezTo>
                  <a:cubicBezTo>
                    <a:pt x="3936756" y="250190"/>
                    <a:pt x="3913896" y="251460"/>
                    <a:pt x="3939296" y="251460"/>
                  </a:cubicBezTo>
                  <a:cubicBezTo>
                    <a:pt x="3948186" y="250190"/>
                    <a:pt x="3953266" y="248920"/>
                    <a:pt x="3965966" y="248920"/>
                  </a:cubicBezTo>
                  <a:cubicBezTo>
                    <a:pt x="3983746" y="250190"/>
                    <a:pt x="4006606" y="250190"/>
                    <a:pt x="4029466" y="251460"/>
                  </a:cubicBezTo>
                  <a:cubicBezTo>
                    <a:pt x="4029466" y="283210"/>
                    <a:pt x="4029466" y="313690"/>
                    <a:pt x="4030736" y="337820"/>
                  </a:cubicBezTo>
                  <a:cubicBezTo>
                    <a:pt x="4033276" y="345440"/>
                    <a:pt x="4033276" y="364490"/>
                    <a:pt x="4033276" y="384810"/>
                  </a:cubicBezTo>
                  <a:close/>
                  <a:moveTo>
                    <a:pt x="3996446" y="7136858"/>
                  </a:moveTo>
                  <a:cubicBezTo>
                    <a:pt x="3995176" y="7163240"/>
                    <a:pt x="3992637" y="7055318"/>
                    <a:pt x="3996446" y="7061313"/>
                  </a:cubicBezTo>
                  <a:cubicBezTo>
                    <a:pt x="3995176" y="7086495"/>
                    <a:pt x="3995176" y="7116473"/>
                    <a:pt x="3996446" y="7136858"/>
                  </a:cubicBezTo>
                  <a:close/>
                  <a:moveTo>
                    <a:pt x="3991366" y="6751938"/>
                  </a:moveTo>
                  <a:cubicBezTo>
                    <a:pt x="3990096" y="6732751"/>
                    <a:pt x="3991366" y="6667999"/>
                    <a:pt x="3991366" y="6645215"/>
                  </a:cubicBezTo>
                  <a:cubicBezTo>
                    <a:pt x="3992637" y="6667999"/>
                    <a:pt x="3991366" y="6721960"/>
                    <a:pt x="3991366" y="6751938"/>
                  </a:cubicBezTo>
                  <a:close/>
                  <a:moveTo>
                    <a:pt x="3992637" y="7202811"/>
                  </a:moveTo>
                  <a:cubicBezTo>
                    <a:pt x="3992637" y="7237586"/>
                    <a:pt x="3990096" y="7190820"/>
                    <a:pt x="3990096" y="7210005"/>
                  </a:cubicBezTo>
                  <a:lnTo>
                    <a:pt x="3990096" y="7106880"/>
                  </a:lnTo>
                  <a:cubicBezTo>
                    <a:pt x="3992637" y="7104482"/>
                    <a:pt x="3990096" y="7189620"/>
                    <a:pt x="3992637" y="7202811"/>
                  </a:cubicBezTo>
                  <a:close/>
                  <a:moveTo>
                    <a:pt x="1342000" y="8055126"/>
                  </a:moveTo>
                  <a:cubicBezTo>
                    <a:pt x="1355705" y="8053856"/>
                    <a:pt x="1367126" y="8057666"/>
                    <a:pt x="1389207" y="8055126"/>
                  </a:cubicBezTo>
                  <a:cubicBezTo>
                    <a:pt x="1388446" y="8056395"/>
                    <a:pt x="1390730" y="8056395"/>
                    <a:pt x="1396060" y="8056395"/>
                  </a:cubicBezTo>
                  <a:cubicBezTo>
                    <a:pt x="1380832" y="8057666"/>
                    <a:pt x="1383116" y="8055126"/>
                    <a:pt x="1354944" y="8056395"/>
                  </a:cubicBezTo>
                  <a:cubicBezTo>
                    <a:pt x="1357989" y="8055126"/>
                    <a:pt x="1349614" y="8055126"/>
                    <a:pt x="1342000" y="8055126"/>
                  </a:cubicBezTo>
                  <a:close/>
                  <a:moveTo>
                    <a:pt x="359410" y="8044966"/>
                  </a:moveTo>
                  <a:cubicBezTo>
                    <a:pt x="360680" y="8043695"/>
                    <a:pt x="372110" y="8043695"/>
                    <a:pt x="379730" y="8043695"/>
                  </a:cubicBezTo>
                  <a:cubicBezTo>
                    <a:pt x="377190" y="8043695"/>
                    <a:pt x="375920" y="8044966"/>
                    <a:pt x="374650" y="8046236"/>
                  </a:cubicBezTo>
                  <a:cubicBezTo>
                    <a:pt x="364490" y="8047506"/>
                    <a:pt x="369570" y="8044966"/>
                    <a:pt x="359410" y="8044966"/>
                  </a:cubicBezTo>
                  <a:close/>
                  <a:moveTo>
                    <a:pt x="372110" y="8013216"/>
                  </a:moveTo>
                  <a:cubicBezTo>
                    <a:pt x="373380" y="8015756"/>
                    <a:pt x="373380" y="8015756"/>
                    <a:pt x="374650" y="8015756"/>
                  </a:cubicBezTo>
                  <a:cubicBezTo>
                    <a:pt x="375920" y="8015756"/>
                    <a:pt x="375920" y="8014486"/>
                    <a:pt x="377190" y="8014486"/>
                  </a:cubicBezTo>
                  <a:cubicBezTo>
                    <a:pt x="387350" y="8014486"/>
                    <a:pt x="392430" y="8017026"/>
                    <a:pt x="402590" y="8015756"/>
                  </a:cubicBezTo>
                  <a:cubicBezTo>
                    <a:pt x="403860" y="8017026"/>
                    <a:pt x="403860" y="8018295"/>
                    <a:pt x="410210" y="8018295"/>
                  </a:cubicBezTo>
                  <a:cubicBezTo>
                    <a:pt x="400050" y="8020836"/>
                    <a:pt x="383540" y="8018295"/>
                    <a:pt x="373380" y="8018295"/>
                  </a:cubicBezTo>
                  <a:cubicBezTo>
                    <a:pt x="373380" y="8015756"/>
                    <a:pt x="373380" y="8014486"/>
                    <a:pt x="372110" y="8013216"/>
                  </a:cubicBezTo>
                  <a:close/>
                  <a:moveTo>
                    <a:pt x="411480" y="8010676"/>
                  </a:moveTo>
                  <a:lnTo>
                    <a:pt x="419100" y="8010676"/>
                  </a:lnTo>
                  <a:cubicBezTo>
                    <a:pt x="420370" y="8013216"/>
                    <a:pt x="408940" y="8013216"/>
                    <a:pt x="411480" y="8010676"/>
                  </a:cubicBezTo>
                  <a:close/>
                  <a:moveTo>
                    <a:pt x="419100" y="8015756"/>
                  </a:moveTo>
                  <a:lnTo>
                    <a:pt x="447040" y="8015756"/>
                  </a:lnTo>
                  <a:cubicBezTo>
                    <a:pt x="445770" y="8015756"/>
                    <a:pt x="440690" y="8017026"/>
                    <a:pt x="435610" y="8017026"/>
                  </a:cubicBezTo>
                  <a:lnTo>
                    <a:pt x="421640" y="8017026"/>
                  </a:lnTo>
                  <a:cubicBezTo>
                    <a:pt x="420370" y="8017026"/>
                    <a:pt x="420370" y="8017026"/>
                    <a:pt x="419100" y="8015756"/>
                  </a:cubicBezTo>
                  <a:cubicBezTo>
                    <a:pt x="417830" y="8017026"/>
                    <a:pt x="415290" y="8017026"/>
                    <a:pt x="414020" y="8017026"/>
                  </a:cubicBezTo>
                  <a:cubicBezTo>
                    <a:pt x="415290" y="8015756"/>
                    <a:pt x="416560" y="8015756"/>
                    <a:pt x="419100" y="8015756"/>
                  </a:cubicBezTo>
                  <a:cubicBezTo>
                    <a:pt x="417830" y="8015756"/>
                    <a:pt x="417830" y="8015756"/>
                    <a:pt x="419100" y="8015756"/>
                  </a:cubicBezTo>
                  <a:close/>
                  <a:moveTo>
                    <a:pt x="377190" y="5501244"/>
                  </a:moveTo>
                  <a:cubicBezTo>
                    <a:pt x="378460" y="5490452"/>
                    <a:pt x="379730" y="5532422"/>
                    <a:pt x="379730" y="5500045"/>
                  </a:cubicBezTo>
                  <a:cubicBezTo>
                    <a:pt x="381000" y="5554005"/>
                    <a:pt x="381000" y="5589980"/>
                    <a:pt x="382270" y="5649936"/>
                  </a:cubicBezTo>
                  <a:cubicBezTo>
                    <a:pt x="381000" y="5664326"/>
                    <a:pt x="379730" y="5664326"/>
                    <a:pt x="378460" y="5651135"/>
                  </a:cubicBezTo>
                  <a:cubicBezTo>
                    <a:pt x="377190" y="5684711"/>
                    <a:pt x="377190" y="5725481"/>
                    <a:pt x="375920" y="5748265"/>
                  </a:cubicBezTo>
                  <a:cubicBezTo>
                    <a:pt x="374650" y="5687109"/>
                    <a:pt x="377190" y="5627153"/>
                    <a:pt x="374650" y="5565997"/>
                  </a:cubicBezTo>
                  <a:cubicBezTo>
                    <a:pt x="374650" y="5528824"/>
                    <a:pt x="378460" y="5544413"/>
                    <a:pt x="377190" y="5501244"/>
                  </a:cubicBezTo>
                  <a:close/>
                  <a:moveTo>
                    <a:pt x="387350" y="6045650"/>
                  </a:moveTo>
                  <a:cubicBezTo>
                    <a:pt x="387350" y="6073229"/>
                    <a:pt x="384810" y="6055242"/>
                    <a:pt x="384810" y="6088818"/>
                  </a:cubicBezTo>
                  <a:cubicBezTo>
                    <a:pt x="382270" y="6063636"/>
                    <a:pt x="384810" y="6033658"/>
                    <a:pt x="384810" y="5991688"/>
                  </a:cubicBezTo>
                  <a:cubicBezTo>
                    <a:pt x="387350" y="5986892"/>
                    <a:pt x="384810" y="6051645"/>
                    <a:pt x="387350" y="6045650"/>
                  </a:cubicBezTo>
                  <a:close/>
                  <a:moveTo>
                    <a:pt x="3536397" y="173990"/>
                  </a:moveTo>
                  <a:cubicBezTo>
                    <a:pt x="3512031" y="173990"/>
                    <a:pt x="3516600" y="170180"/>
                    <a:pt x="3498326" y="170180"/>
                  </a:cubicBezTo>
                  <a:cubicBezTo>
                    <a:pt x="3512793" y="163830"/>
                    <a:pt x="3577513" y="170180"/>
                    <a:pt x="3536397" y="173990"/>
                  </a:cubicBezTo>
                  <a:close/>
                  <a:moveTo>
                    <a:pt x="3538681" y="179070"/>
                  </a:moveTo>
                  <a:lnTo>
                    <a:pt x="3512031" y="179070"/>
                  </a:lnTo>
                  <a:cubicBezTo>
                    <a:pt x="3513555" y="176530"/>
                    <a:pt x="3521930" y="175260"/>
                    <a:pt x="3537158" y="176530"/>
                  </a:cubicBezTo>
                  <a:cubicBezTo>
                    <a:pt x="3538681" y="177800"/>
                    <a:pt x="3538681" y="179070"/>
                    <a:pt x="3538681" y="179070"/>
                  </a:cubicBezTo>
                  <a:close/>
                  <a:moveTo>
                    <a:pt x="3426753" y="231140"/>
                  </a:moveTo>
                  <a:cubicBezTo>
                    <a:pt x="3422946" y="232410"/>
                    <a:pt x="3384875" y="231140"/>
                    <a:pt x="3378784" y="231140"/>
                  </a:cubicBezTo>
                  <a:cubicBezTo>
                    <a:pt x="3378784" y="229870"/>
                    <a:pt x="3397058" y="229870"/>
                    <a:pt x="3391728" y="228600"/>
                  </a:cubicBezTo>
                  <a:cubicBezTo>
                    <a:pt x="3413047" y="228600"/>
                    <a:pt x="3416093" y="229870"/>
                    <a:pt x="3439697" y="228600"/>
                  </a:cubicBezTo>
                  <a:cubicBezTo>
                    <a:pt x="3438936" y="229870"/>
                    <a:pt x="3427514" y="228600"/>
                    <a:pt x="3419139" y="229870"/>
                  </a:cubicBezTo>
                  <a:cubicBezTo>
                    <a:pt x="3419139" y="229870"/>
                    <a:pt x="3421423" y="229870"/>
                    <a:pt x="3426753" y="231140"/>
                  </a:cubicBezTo>
                  <a:close/>
                  <a:moveTo>
                    <a:pt x="3668121" y="207010"/>
                  </a:moveTo>
                  <a:cubicBezTo>
                    <a:pt x="3672596" y="207010"/>
                    <a:pt x="3682756" y="205740"/>
                    <a:pt x="3695456" y="205740"/>
                  </a:cubicBezTo>
                  <a:lnTo>
                    <a:pt x="3747526" y="205740"/>
                  </a:lnTo>
                  <a:cubicBezTo>
                    <a:pt x="3742446" y="207010"/>
                    <a:pt x="3705616" y="208280"/>
                    <a:pt x="3680216" y="208280"/>
                  </a:cubicBezTo>
                  <a:cubicBezTo>
                    <a:pt x="3681486" y="207010"/>
                    <a:pt x="3676406" y="207010"/>
                    <a:pt x="3668122" y="207010"/>
                  </a:cubicBezTo>
                  <a:close/>
                  <a:moveTo>
                    <a:pt x="4066296" y="153670"/>
                  </a:moveTo>
                  <a:lnTo>
                    <a:pt x="4032006" y="153670"/>
                  </a:lnTo>
                  <a:cubicBezTo>
                    <a:pt x="4025656" y="153670"/>
                    <a:pt x="4019306" y="153670"/>
                    <a:pt x="4014226" y="154940"/>
                  </a:cubicBezTo>
                  <a:lnTo>
                    <a:pt x="3995176" y="154940"/>
                  </a:lnTo>
                  <a:cubicBezTo>
                    <a:pt x="3993906" y="154940"/>
                    <a:pt x="3997716" y="152400"/>
                    <a:pt x="3995176" y="152400"/>
                  </a:cubicBezTo>
                  <a:lnTo>
                    <a:pt x="3905006" y="152400"/>
                  </a:lnTo>
                  <a:cubicBezTo>
                    <a:pt x="3899926" y="152400"/>
                    <a:pt x="3889766" y="148590"/>
                    <a:pt x="3879606" y="148590"/>
                  </a:cubicBezTo>
                  <a:cubicBezTo>
                    <a:pt x="3858016" y="151130"/>
                    <a:pt x="3831346" y="151130"/>
                    <a:pt x="3799596" y="149860"/>
                  </a:cubicBezTo>
                  <a:cubicBezTo>
                    <a:pt x="3780546" y="149860"/>
                    <a:pt x="3760226" y="148590"/>
                    <a:pt x="3736096" y="148590"/>
                  </a:cubicBezTo>
                  <a:cubicBezTo>
                    <a:pt x="3737366" y="151130"/>
                    <a:pt x="3779276" y="149860"/>
                    <a:pt x="3786896" y="151130"/>
                  </a:cubicBezTo>
                  <a:cubicBezTo>
                    <a:pt x="3770386" y="158750"/>
                    <a:pt x="3713236" y="148590"/>
                    <a:pt x="3696726" y="152400"/>
                  </a:cubicBezTo>
                  <a:cubicBezTo>
                    <a:pt x="3681486" y="152400"/>
                    <a:pt x="3690376" y="151130"/>
                    <a:pt x="3696726" y="151130"/>
                  </a:cubicBezTo>
                  <a:cubicBezTo>
                    <a:pt x="3689106" y="144780"/>
                    <a:pt x="3630051" y="152400"/>
                    <a:pt x="3615584" y="153670"/>
                  </a:cubicBezTo>
                  <a:cubicBezTo>
                    <a:pt x="3601879" y="153670"/>
                    <a:pt x="3589696" y="153670"/>
                    <a:pt x="3576752" y="152400"/>
                  </a:cubicBezTo>
                  <a:cubicBezTo>
                    <a:pt x="3584366" y="147320"/>
                    <a:pt x="3591219" y="151130"/>
                    <a:pt x="3615584" y="151130"/>
                  </a:cubicBezTo>
                  <a:cubicBezTo>
                    <a:pt x="3623959" y="147320"/>
                    <a:pt x="3598833" y="148590"/>
                    <a:pt x="3585127" y="148590"/>
                  </a:cubicBezTo>
                  <a:cubicBezTo>
                    <a:pt x="3580559" y="152400"/>
                    <a:pt x="3532590" y="148590"/>
                    <a:pt x="3537920" y="154940"/>
                  </a:cubicBezTo>
                  <a:cubicBezTo>
                    <a:pt x="3518884" y="154940"/>
                    <a:pt x="3515839" y="151130"/>
                    <a:pt x="3499849" y="151130"/>
                  </a:cubicBezTo>
                  <a:cubicBezTo>
                    <a:pt x="3498326" y="151130"/>
                    <a:pt x="3461017" y="154940"/>
                    <a:pt x="3468631" y="149860"/>
                  </a:cubicBezTo>
                  <a:cubicBezTo>
                    <a:pt x="3441220" y="149860"/>
                    <a:pt x="3433606" y="153670"/>
                    <a:pt x="3406195" y="151130"/>
                  </a:cubicBezTo>
                  <a:cubicBezTo>
                    <a:pt x="3409241" y="154940"/>
                    <a:pt x="3228024" y="157480"/>
                    <a:pt x="3266856" y="148590"/>
                  </a:cubicBezTo>
                  <a:cubicBezTo>
                    <a:pt x="3294267" y="149860"/>
                    <a:pt x="3272186" y="151130"/>
                    <a:pt x="3305688" y="149860"/>
                  </a:cubicBezTo>
                  <a:cubicBezTo>
                    <a:pt x="3324723" y="148590"/>
                    <a:pt x="3347566" y="148590"/>
                    <a:pt x="3360510" y="147320"/>
                  </a:cubicBezTo>
                  <a:cubicBezTo>
                    <a:pt x="3350612" y="143510"/>
                    <a:pt x="3323962" y="146050"/>
                    <a:pt x="3291222" y="144780"/>
                  </a:cubicBezTo>
                  <a:cubicBezTo>
                    <a:pt x="3301881" y="138430"/>
                    <a:pt x="3317110" y="144780"/>
                    <a:pt x="3337668" y="144780"/>
                  </a:cubicBezTo>
                  <a:cubicBezTo>
                    <a:pt x="3346805" y="143510"/>
                    <a:pt x="3349089" y="140970"/>
                    <a:pt x="3355942" y="139700"/>
                  </a:cubicBezTo>
                  <a:lnTo>
                    <a:pt x="3368124" y="139700"/>
                  </a:lnTo>
                  <a:cubicBezTo>
                    <a:pt x="3368885" y="140970"/>
                    <a:pt x="3362033" y="142240"/>
                    <a:pt x="3361272" y="142240"/>
                  </a:cubicBezTo>
                  <a:cubicBezTo>
                    <a:pt x="3373454" y="146050"/>
                    <a:pt x="3419901" y="146050"/>
                    <a:pt x="3469392" y="147320"/>
                  </a:cubicBezTo>
                  <a:cubicBezTo>
                    <a:pt x="3483098" y="146050"/>
                    <a:pt x="3480052" y="142240"/>
                    <a:pt x="3508225" y="143510"/>
                  </a:cubicBezTo>
                  <a:cubicBezTo>
                    <a:pt x="3502133" y="144780"/>
                    <a:pt x="3499849" y="146050"/>
                    <a:pt x="3499849" y="148590"/>
                  </a:cubicBezTo>
                  <a:cubicBezTo>
                    <a:pt x="3512032" y="144780"/>
                    <a:pt x="3537158" y="144780"/>
                    <a:pt x="3569899" y="146050"/>
                  </a:cubicBezTo>
                  <a:cubicBezTo>
                    <a:pt x="3590457" y="146050"/>
                    <a:pt x="3608731" y="143510"/>
                    <a:pt x="3592742" y="147320"/>
                  </a:cubicBezTo>
                  <a:cubicBezTo>
                    <a:pt x="3605686" y="147320"/>
                    <a:pt x="3607209" y="146050"/>
                    <a:pt x="3608731" y="144780"/>
                  </a:cubicBezTo>
                  <a:cubicBezTo>
                    <a:pt x="3641472" y="143510"/>
                    <a:pt x="3676406" y="148590"/>
                    <a:pt x="3685296" y="143510"/>
                  </a:cubicBezTo>
                  <a:cubicBezTo>
                    <a:pt x="3690376" y="139700"/>
                    <a:pt x="3635381" y="144780"/>
                    <a:pt x="3648325" y="139700"/>
                  </a:cubicBezTo>
                  <a:cubicBezTo>
                    <a:pt x="3668883" y="139700"/>
                    <a:pt x="3687836" y="140970"/>
                    <a:pt x="3708156" y="140970"/>
                  </a:cubicBezTo>
                  <a:lnTo>
                    <a:pt x="3750066" y="140970"/>
                  </a:lnTo>
                  <a:cubicBezTo>
                    <a:pt x="3743716" y="143510"/>
                    <a:pt x="3715776" y="143510"/>
                    <a:pt x="3710696" y="146050"/>
                  </a:cubicBezTo>
                  <a:cubicBezTo>
                    <a:pt x="3729746" y="144780"/>
                    <a:pt x="3781816" y="146050"/>
                    <a:pt x="3798326" y="143510"/>
                  </a:cubicBezTo>
                  <a:cubicBezTo>
                    <a:pt x="3803407" y="143510"/>
                    <a:pt x="3805946" y="142240"/>
                    <a:pt x="3802137" y="140970"/>
                  </a:cubicBezTo>
                  <a:cubicBezTo>
                    <a:pt x="3838966" y="143510"/>
                    <a:pt x="3893576" y="143510"/>
                    <a:pt x="3944376" y="140970"/>
                  </a:cubicBezTo>
                  <a:cubicBezTo>
                    <a:pt x="3964696" y="142240"/>
                    <a:pt x="3992637" y="142240"/>
                    <a:pt x="4026926" y="142240"/>
                  </a:cubicBezTo>
                  <a:lnTo>
                    <a:pt x="4137416" y="142240"/>
                  </a:lnTo>
                  <a:lnTo>
                    <a:pt x="4137416" y="180340"/>
                  </a:lnTo>
                  <a:cubicBezTo>
                    <a:pt x="4137416" y="184150"/>
                    <a:pt x="4138687" y="189230"/>
                    <a:pt x="4138687" y="194310"/>
                  </a:cubicBezTo>
                  <a:cubicBezTo>
                    <a:pt x="4138687" y="214630"/>
                    <a:pt x="4139957" y="234950"/>
                    <a:pt x="4141226" y="252730"/>
                  </a:cubicBezTo>
                  <a:lnTo>
                    <a:pt x="4141226" y="260350"/>
                  </a:lnTo>
                  <a:cubicBezTo>
                    <a:pt x="4141226" y="257810"/>
                    <a:pt x="4139957" y="255270"/>
                    <a:pt x="4138687" y="257810"/>
                  </a:cubicBezTo>
                  <a:cubicBezTo>
                    <a:pt x="4138687" y="289560"/>
                    <a:pt x="4139957" y="317500"/>
                    <a:pt x="4139957" y="344170"/>
                  </a:cubicBezTo>
                  <a:cubicBezTo>
                    <a:pt x="4138687" y="508000"/>
                    <a:pt x="4139957" y="673542"/>
                    <a:pt x="4139957" y="828230"/>
                  </a:cubicBezTo>
                  <a:lnTo>
                    <a:pt x="4139957" y="903775"/>
                  </a:lnTo>
                  <a:cubicBezTo>
                    <a:pt x="4139957" y="903775"/>
                    <a:pt x="4138687" y="904975"/>
                    <a:pt x="4137416" y="903775"/>
                  </a:cubicBezTo>
                  <a:cubicBezTo>
                    <a:pt x="4136146" y="765875"/>
                    <a:pt x="4136146" y="704720"/>
                    <a:pt x="4134876" y="568960"/>
                  </a:cubicBezTo>
                  <a:cubicBezTo>
                    <a:pt x="4134876" y="537210"/>
                    <a:pt x="4132337" y="528320"/>
                    <a:pt x="4131066" y="516890"/>
                  </a:cubicBezTo>
                  <a:cubicBezTo>
                    <a:pt x="4133607" y="429260"/>
                    <a:pt x="4133607" y="335280"/>
                    <a:pt x="4131066" y="257810"/>
                  </a:cubicBezTo>
                  <a:cubicBezTo>
                    <a:pt x="4131066" y="241300"/>
                    <a:pt x="4131066" y="217170"/>
                    <a:pt x="4128526" y="209550"/>
                  </a:cubicBezTo>
                  <a:cubicBezTo>
                    <a:pt x="4127257" y="177800"/>
                    <a:pt x="4131066" y="184150"/>
                    <a:pt x="4131066" y="160020"/>
                  </a:cubicBezTo>
                  <a:lnTo>
                    <a:pt x="4131066" y="149860"/>
                  </a:lnTo>
                  <a:cubicBezTo>
                    <a:pt x="4085346" y="151130"/>
                    <a:pt x="4109476" y="154940"/>
                    <a:pt x="4065026" y="156210"/>
                  </a:cubicBezTo>
                  <a:cubicBezTo>
                    <a:pt x="4073916" y="158750"/>
                    <a:pt x="4098046" y="160020"/>
                    <a:pt x="4072646" y="162560"/>
                  </a:cubicBezTo>
                  <a:cubicBezTo>
                    <a:pt x="4062487" y="157480"/>
                    <a:pt x="4067566" y="154940"/>
                    <a:pt x="4066296" y="153670"/>
                  </a:cubicBezTo>
                  <a:close/>
                  <a:moveTo>
                    <a:pt x="4120907" y="2839173"/>
                  </a:moveTo>
                  <a:cubicBezTo>
                    <a:pt x="4123446" y="2879944"/>
                    <a:pt x="4125987" y="2913519"/>
                    <a:pt x="4122176" y="2961484"/>
                  </a:cubicBezTo>
                  <a:cubicBezTo>
                    <a:pt x="4125987" y="2973476"/>
                    <a:pt x="4125987" y="2954290"/>
                    <a:pt x="4125987" y="2943497"/>
                  </a:cubicBezTo>
                  <a:cubicBezTo>
                    <a:pt x="4125987" y="2953090"/>
                    <a:pt x="4125987" y="2963883"/>
                    <a:pt x="4127257" y="2974675"/>
                  </a:cubicBezTo>
                  <a:cubicBezTo>
                    <a:pt x="4125987" y="2985467"/>
                    <a:pt x="4123446" y="2984268"/>
                    <a:pt x="4120907" y="2972277"/>
                  </a:cubicBezTo>
                  <a:lnTo>
                    <a:pt x="4120907" y="2987865"/>
                  </a:lnTo>
                  <a:lnTo>
                    <a:pt x="4120907" y="2948294"/>
                  </a:lnTo>
                  <a:cubicBezTo>
                    <a:pt x="4120907" y="2937502"/>
                    <a:pt x="4122176" y="2925510"/>
                    <a:pt x="4122176" y="2911121"/>
                  </a:cubicBezTo>
                  <a:cubicBezTo>
                    <a:pt x="4120907" y="2885939"/>
                    <a:pt x="4118366" y="2860757"/>
                    <a:pt x="4120907" y="2839173"/>
                  </a:cubicBezTo>
                  <a:close/>
                  <a:moveTo>
                    <a:pt x="4090426" y="8207526"/>
                  </a:moveTo>
                  <a:cubicBezTo>
                    <a:pt x="4087887" y="8207526"/>
                    <a:pt x="4085346" y="8207526"/>
                    <a:pt x="4084076" y="8206256"/>
                  </a:cubicBezTo>
                  <a:lnTo>
                    <a:pt x="4127257" y="8206256"/>
                  </a:lnTo>
                  <a:cubicBezTo>
                    <a:pt x="4127257" y="8114816"/>
                    <a:pt x="4124716" y="8047506"/>
                    <a:pt x="4124716" y="7981466"/>
                  </a:cubicBezTo>
                  <a:lnTo>
                    <a:pt x="4125987" y="7981466"/>
                  </a:lnTo>
                  <a:cubicBezTo>
                    <a:pt x="4125987" y="8056395"/>
                    <a:pt x="4127257" y="8131326"/>
                    <a:pt x="4127257" y="8207526"/>
                  </a:cubicBezTo>
                  <a:lnTo>
                    <a:pt x="4090426" y="8207526"/>
                  </a:lnTo>
                  <a:close/>
                  <a:moveTo>
                    <a:pt x="4124716" y="7968766"/>
                  </a:moveTo>
                  <a:cubicBezTo>
                    <a:pt x="4124716" y="7968766"/>
                    <a:pt x="4124716" y="7970036"/>
                    <a:pt x="4123446" y="7972576"/>
                  </a:cubicBezTo>
                  <a:cubicBezTo>
                    <a:pt x="4123446" y="7935745"/>
                    <a:pt x="4122176" y="7916695"/>
                    <a:pt x="4122176" y="7870976"/>
                  </a:cubicBezTo>
                  <a:cubicBezTo>
                    <a:pt x="4122176" y="7870976"/>
                    <a:pt x="4123446" y="7876056"/>
                    <a:pt x="4123446" y="7882406"/>
                  </a:cubicBezTo>
                  <a:lnTo>
                    <a:pt x="4123446" y="7926856"/>
                  </a:lnTo>
                  <a:cubicBezTo>
                    <a:pt x="4124716" y="7940826"/>
                    <a:pt x="4124716" y="7954795"/>
                    <a:pt x="4124716" y="7968766"/>
                  </a:cubicBezTo>
                  <a:close/>
                  <a:moveTo>
                    <a:pt x="4122176" y="7760406"/>
                  </a:moveTo>
                  <a:cubicBezTo>
                    <a:pt x="4122176" y="7738823"/>
                    <a:pt x="4122176" y="7740022"/>
                    <a:pt x="4123446" y="7738823"/>
                  </a:cubicBezTo>
                  <a:lnTo>
                    <a:pt x="4123446" y="7804775"/>
                  </a:lnTo>
                  <a:cubicBezTo>
                    <a:pt x="4123446" y="7790385"/>
                    <a:pt x="4123446" y="7774796"/>
                    <a:pt x="4122176" y="7760406"/>
                  </a:cubicBezTo>
                  <a:close/>
                  <a:moveTo>
                    <a:pt x="4127256" y="3678565"/>
                  </a:moveTo>
                  <a:cubicBezTo>
                    <a:pt x="4127256" y="3673768"/>
                    <a:pt x="4125986" y="3670171"/>
                    <a:pt x="4125986" y="3665374"/>
                  </a:cubicBezTo>
                  <a:cubicBezTo>
                    <a:pt x="4125986" y="3661777"/>
                    <a:pt x="4127256" y="3659378"/>
                    <a:pt x="4127256" y="3656981"/>
                  </a:cubicBezTo>
                  <a:lnTo>
                    <a:pt x="4127256" y="3678565"/>
                  </a:lnTo>
                  <a:close/>
                  <a:moveTo>
                    <a:pt x="4127256" y="3521478"/>
                  </a:moveTo>
                  <a:lnTo>
                    <a:pt x="4127256" y="3511886"/>
                  </a:lnTo>
                  <a:lnTo>
                    <a:pt x="4127256" y="3521478"/>
                  </a:lnTo>
                  <a:close/>
                  <a:moveTo>
                    <a:pt x="4123446" y="3438738"/>
                  </a:moveTo>
                  <a:cubicBezTo>
                    <a:pt x="4119636" y="3420752"/>
                    <a:pt x="4123446" y="3378782"/>
                    <a:pt x="4124716" y="3365591"/>
                  </a:cubicBezTo>
                  <a:cubicBezTo>
                    <a:pt x="4129796" y="3389574"/>
                    <a:pt x="4123446" y="3407561"/>
                    <a:pt x="4123446" y="3438738"/>
                  </a:cubicBezTo>
                  <a:close/>
                  <a:moveTo>
                    <a:pt x="4127256" y="3309232"/>
                  </a:moveTo>
                  <a:cubicBezTo>
                    <a:pt x="4127256" y="3303237"/>
                    <a:pt x="4125986" y="3298440"/>
                    <a:pt x="4125986" y="3292444"/>
                  </a:cubicBezTo>
                  <a:cubicBezTo>
                    <a:pt x="4124716" y="3280453"/>
                    <a:pt x="4120906" y="3284051"/>
                    <a:pt x="4118366" y="3278055"/>
                  </a:cubicBezTo>
                  <a:lnTo>
                    <a:pt x="4118366" y="3267263"/>
                  </a:lnTo>
                  <a:cubicBezTo>
                    <a:pt x="4119636" y="3226492"/>
                    <a:pt x="4120906" y="3178527"/>
                    <a:pt x="4123446" y="3147350"/>
                  </a:cubicBezTo>
                  <a:cubicBezTo>
                    <a:pt x="4120906" y="3116172"/>
                    <a:pt x="4123446" y="3077800"/>
                    <a:pt x="4123446" y="3044225"/>
                  </a:cubicBezTo>
                  <a:cubicBezTo>
                    <a:pt x="4123446" y="3034631"/>
                    <a:pt x="4123446" y="3026237"/>
                    <a:pt x="4122176" y="3017843"/>
                  </a:cubicBezTo>
                  <a:cubicBezTo>
                    <a:pt x="4123446" y="3010649"/>
                    <a:pt x="4125986" y="2999857"/>
                    <a:pt x="4127256" y="2992662"/>
                  </a:cubicBezTo>
                  <a:lnTo>
                    <a:pt x="4127256" y="3063410"/>
                  </a:lnTo>
                  <a:cubicBezTo>
                    <a:pt x="4123446" y="3073004"/>
                    <a:pt x="4125986" y="3137757"/>
                    <a:pt x="4125986" y="3192917"/>
                  </a:cubicBezTo>
                  <a:cubicBezTo>
                    <a:pt x="4127256" y="3216899"/>
                    <a:pt x="4127256" y="3178527"/>
                    <a:pt x="4128526" y="3202509"/>
                  </a:cubicBezTo>
                  <a:cubicBezTo>
                    <a:pt x="4127256" y="3237285"/>
                    <a:pt x="4127256" y="3273259"/>
                    <a:pt x="4127256" y="3309232"/>
                  </a:cubicBezTo>
                  <a:close/>
                  <a:moveTo>
                    <a:pt x="4127256" y="8358656"/>
                  </a:moveTo>
                  <a:cubicBezTo>
                    <a:pt x="4150116" y="8356116"/>
                    <a:pt x="4233936" y="8357386"/>
                    <a:pt x="4275846" y="8357386"/>
                  </a:cubicBezTo>
                  <a:cubicBezTo>
                    <a:pt x="4275846" y="8342146"/>
                    <a:pt x="4274576" y="8331986"/>
                    <a:pt x="4274576" y="8331986"/>
                  </a:cubicBezTo>
                  <a:lnTo>
                    <a:pt x="4274576" y="8262136"/>
                  </a:lnTo>
                  <a:cubicBezTo>
                    <a:pt x="4274576" y="8291346"/>
                    <a:pt x="4277116" y="8324366"/>
                    <a:pt x="4277116" y="8245626"/>
                  </a:cubicBezTo>
                  <a:cubicBezTo>
                    <a:pt x="4277116" y="8274836"/>
                    <a:pt x="4278386" y="8315476"/>
                    <a:pt x="4278386" y="8359926"/>
                  </a:cubicBezTo>
                  <a:cubicBezTo>
                    <a:pt x="4228856" y="8358656"/>
                    <a:pt x="4175516" y="8358656"/>
                    <a:pt x="4127256" y="8358656"/>
                  </a:cubicBezTo>
                  <a:close/>
                  <a:moveTo>
                    <a:pt x="4277116" y="8104656"/>
                  </a:moveTo>
                  <a:cubicBezTo>
                    <a:pt x="4275846" y="8112276"/>
                    <a:pt x="4277116" y="8024646"/>
                    <a:pt x="4274576" y="8052586"/>
                  </a:cubicBezTo>
                  <a:cubicBezTo>
                    <a:pt x="4274576" y="8038616"/>
                    <a:pt x="4274576" y="8022106"/>
                    <a:pt x="4275846" y="8003056"/>
                  </a:cubicBezTo>
                  <a:cubicBezTo>
                    <a:pt x="4275846" y="7987816"/>
                    <a:pt x="4275846" y="7971306"/>
                    <a:pt x="4277116" y="7954796"/>
                  </a:cubicBezTo>
                  <a:lnTo>
                    <a:pt x="4277116" y="8104656"/>
                  </a:lnTo>
                  <a:close/>
                  <a:moveTo>
                    <a:pt x="4280926" y="7961146"/>
                  </a:moveTo>
                  <a:lnTo>
                    <a:pt x="4280926" y="8047506"/>
                  </a:lnTo>
                  <a:cubicBezTo>
                    <a:pt x="4279656" y="8028456"/>
                    <a:pt x="4279656" y="8004326"/>
                    <a:pt x="4279656" y="7975116"/>
                  </a:cubicBezTo>
                  <a:lnTo>
                    <a:pt x="4279656" y="7907806"/>
                  </a:lnTo>
                  <a:cubicBezTo>
                    <a:pt x="4280926" y="7914156"/>
                    <a:pt x="4280926" y="7937016"/>
                    <a:pt x="4280926" y="7961146"/>
                  </a:cubicBezTo>
                  <a:close/>
                  <a:moveTo>
                    <a:pt x="4279656" y="8298966"/>
                  </a:moveTo>
                  <a:cubicBezTo>
                    <a:pt x="4280926" y="8238006"/>
                    <a:pt x="4279656" y="8142756"/>
                    <a:pt x="4279656" y="8069096"/>
                  </a:cubicBezTo>
                  <a:cubicBezTo>
                    <a:pt x="4279656" y="8104656"/>
                    <a:pt x="4283466" y="8258326"/>
                    <a:pt x="4279656" y="82989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82003" y="1336373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719957" y="1928655"/>
            <a:ext cx="3190447" cy="85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2448" spc="418">
                <a:solidFill>
                  <a:srgbClr val="FFFFFF"/>
                </a:solidFill>
                <a:latin typeface="Josefin Sans"/>
              </a:rPr>
              <a:t>A 3BHK DUPLEX HOME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93909" y="8068232"/>
            <a:ext cx="2048190" cy="26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273">
                <a:solidFill>
                  <a:srgbClr val="FFFFFF"/>
                </a:solidFill>
                <a:latin typeface="Josefin Sans"/>
              </a:rPr>
              <a:t>30.12.2023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19957" y="3251156"/>
            <a:ext cx="3190447" cy="29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7"/>
              </a:lnSpc>
              <a:spcBef>
                <a:spcPct val="0"/>
              </a:spcBef>
            </a:pPr>
            <a:r>
              <a:rPr lang="en-US" sz="2448" spc="418">
                <a:solidFill>
                  <a:srgbClr val="FFFFFF"/>
                </a:solidFill>
                <a:latin typeface="Josefin Sans"/>
              </a:rPr>
              <a:t>THIS PROJECT WAS CREATED USING SKETCHUP AND RENDERED USING TWINMOTION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000" y="257358"/>
            <a:ext cx="8209597" cy="83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y Grotesk Key Bold"/>
              </a:rPr>
              <a:t>EXTERIOR ELEVATION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93909" y="6945666"/>
            <a:ext cx="204819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24">
                <a:solidFill>
                  <a:srgbClr val="FFFFFF"/>
                </a:solidFill>
                <a:latin typeface="Josefin Sans"/>
              </a:rPr>
              <a:t>ISO-VIEW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003" y="9821433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79" y="0"/>
                </a:lnTo>
                <a:lnTo>
                  <a:pt x="945879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192029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298" b="1298"/>
          <a:stretch>
            <a:fillRect/>
          </a:stretch>
        </p:blipFill>
        <p:spPr>
          <a:xfrm>
            <a:off x="1633783" y="1401333"/>
            <a:ext cx="15020433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2344" y="261294"/>
            <a:ext cx="8819197" cy="83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y Grotesk Key Bold"/>
              </a:rPr>
              <a:t>EXTERIOR ELEVATION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1219" y="-4106338"/>
            <a:ext cx="10270076" cy="10270076"/>
          </a:xfrm>
          <a:custGeom>
            <a:avLst/>
            <a:gdLst/>
            <a:ahLst/>
            <a:cxnLst/>
            <a:rect l="l" t="t" r="r" b="b"/>
            <a:pathLst>
              <a:path w="10270076" h="10270076">
                <a:moveTo>
                  <a:pt x="0" y="0"/>
                </a:moveTo>
                <a:lnTo>
                  <a:pt x="10270075" y="0"/>
                </a:lnTo>
                <a:lnTo>
                  <a:pt x="10270075" y="10270076"/>
                </a:lnTo>
                <a:lnTo>
                  <a:pt x="0" y="1027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2033885" y="9149590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0" y="1192029"/>
            <a:ext cx="625411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920456" y="3940610"/>
            <a:ext cx="8447087" cy="149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30"/>
              </a:lnSpc>
              <a:spcBef>
                <a:spcPct val="0"/>
              </a:spcBef>
            </a:pPr>
            <a:r>
              <a:rPr lang="en-US" sz="8736">
                <a:solidFill>
                  <a:srgbClr val="FFFFFF"/>
                </a:solidFill>
                <a:latin typeface="Cy Grotesk Key Semi-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4537" y="5701525"/>
            <a:ext cx="10878927" cy="47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FFFFFF"/>
                </a:solidFill>
                <a:latin typeface="Cy Grotesk Key Thin"/>
              </a:rPr>
              <a:t>That's my portfolio so far.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</Words>
  <Application>Microsoft Office PowerPoint</Application>
  <PresentationFormat>Custom</PresentationFormat>
  <Paragraphs>19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Cy Grotesk Key Bold</vt:lpstr>
      <vt:lpstr>Calibri</vt:lpstr>
      <vt:lpstr>Cy Grotesk Key Thin</vt:lpstr>
      <vt:lpstr>Cy Grotesk Key Semi-Bold</vt:lpstr>
      <vt:lpstr>Josefin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Aesthethic Education Online Portfolio</dc:title>
  <dc:creator>SPACE N SOLUTIONS</dc:creator>
  <cp:lastModifiedBy>spacensolutions@outlook.com</cp:lastModifiedBy>
  <cp:revision>2</cp:revision>
  <dcterms:created xsi:type="dcterms:W3CDTF">2006-08-16T00:00:00Z</dcterms:created>
  <dcterms:modified xsi:type="dcterms:W3CDTF">2024-01-30T16:06:13Z</dcterms:modified>
  <dc:identifier>DAF7X1_xRj0</dc:identifier>
</cp:coreProperties>
</file>